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Lst>
  <p:notesMasterIdLst>
    <p:notesMasterId r:id="rId6"/>
  </p:notesMasterIdLst>
  <p:sldIdLst>
    <p:sldId id="879" r:id="rId5"/>
  </p:sldIdLst>
  <p:sldSz cx="9144000" cy="6858000" type="screen4x3"/>
  <p:notesSz cx="6794500" cy="99314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28" autoAdjust="0"/>
    <p:restoredTop sz="94660"/>
  </p:normalViewPr>
  <p:slideViewPr>
    <p:cSldViewPr snapToGrid="0" showGuides="1">
      <p:cViewPr varScale="1">
        <p:scale>
          <a:sx n="111" d="100"/>
          <a:sy n="111" d="100"/>
        </p:scale>
        <p:origin x="468" y="78"/>
      </p:cViewPr>
      <p:guideLst>
        <p:guide orient="horz" pos="2160"/>
        <p:guide pos="2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48100" y="0"/>
            <a:ext cx="2944813" cy="498475"/>
          </a:xfrm>
          <a:prstGeom prst="rect">
            <a:avLst/>
          </a:prstGeom>
        </p:spPr>
        <p:txBody>
          <a:bodyPr vert="horz" lIns="91440" tIns="45720" rIns="91440" bIns="45720" rtlCol="0"/>
          <a:lstStyle>
            <a:lvl1pPr algn="r">
              <a:defRPr sz="1200"/>
            </a:lvl1pPr>
          </a:lstStyle>
          <a:p>
            <a:fld id="{67A01EBB-7FCE-4662-BFCA-C1B6F65169EE}" type="datetimeFigureOut">
              <a:rPr lang="fi-FI" smtClean="0"/>
              <a:t>27.3.2019</a:t>
            </a:fld>
            <a:endParaRPr lang="fi-FI"/>
          </a:p>
        </p:txBody>
      </p:sp>
      <p:sp>
        <p:nvSpPr>
          <p:cNvPr id="4" name="Dian kuvan paikkamerkki 3"/>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450" y="4779963"/>
            <a:ext cx="5435600" cy="3910012"/>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432925"/>
            <a:ext cx="2944813" cy="498475"/>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48100" y="9432925"/>
            <a:ext cx="2944813" cy="498475"/>
          </a:xfrm>
          <a:prstGeom prst="rect">
            <a:avLst/>
          </a:prstGeom>
        </p:spPr>
        <p:txBody>
          <a:bodyPr vert="horz" lIns="91440" tIns="45720" rIns="91440" bIns="45720" rtlCol="0" anchor="b"/>
          <a:lstStyle>
            <a:lvl1pPr algn="r">
              <a:defRPr sz="1200"/>
            </a:lvl1pPr>
          </a:lstStyle>
          <a:p>
            <a:fld id="{E2F12591-EC3B-4EFF-A2B2-298CD0E63CC8}" type="slidenum">
              <a:rPr lang="fi-FI" smtClean="0"/>
              <a:t>‹#›</a:t>
            </a:fld>
            <a:endParaRPr lang="fi-FI"/>
          </a:p>
        </p:txBody>
      </p:sp>
    </p:spTree>
    <p:extLst>
      <p:ext uri="{BB962C8B-B14F-4D97-AF65-F5344CB8AC3E}">
        <p14:creationId xmlns:p14="http://schemas.microsoft.com/office/powerpoint/2010/main" val="3285239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7" name="Kuva 6"/>
          <p:cNvPicPr>
            <a:picLocks noChangeAspect="1"/>
          </p:cNvPicPr>
          <p:nvPr/>
        </p:nvPicPr>
        <p:blipFill rotWithShape="1">
          <a:blip r:embed="rId2">
            <a:extLst>
              <a:ext uri="{28A0092B-C50C-407E-A947-70E740481C1C}">
                <a14:useLocalDpi xmlns:a14="http://schemas.microsoft.com/office/drawing/2010/main" val="0"/>
              </a:ext>
            </a:extLst>
          </a:blip>
          <a:srcRect r="24995"/>
          <a:stretch/>
        </p:blipFill>
        <p:spPr>
          <a:xfrm>
            <a:off x="0" y="0"/>
            <a:ext cx="9144000" cy="6858000"/>
          </a:xfrm>
          <a:prstGeom prst="rect">
            <a:avLst/>
          </a:prstGeom>
        </p:spPr>
      </p:pic>
      <p:sp>
        <p:nvSpPr>
          <p:cNvPr id="2" name="Title 1"/>
          <p:cNvSpPr>
            <a:spLocks noGrp="1"/>
          </p:cNvSpPr>
          <p:nvPr>
            <p:ph type="ctrTitle" hasCustomPrompt="1"/>
          </p:nvPr>
        </p:nvSpPr>
        <p:spPr>
          <a:xfrm>
            <a:off x="1512276" y="1397977"/>
            <a:ext cx="6119448" cy="4062046"/>
          </a:xfrm>
          <a:prstGeom prst="roundRect">
            <a:avLst/>
          </a:prstGeom>
          <a:solidFill>
            <a:schemeClr val="bg1"/>
          </a:solidFill>
          <a:effectLst>
            <a:softEdge rad="0"/>
          </a:effectLst>
        </p:spPr>
        <p:txBody>
          <a:bodyPr anchor="t">
            <a:normAutofit/>
          </a:bodyPr>
          <a:lstStyle>
            <a:lvl1pPr algn="ctr">
              <a:defRPr sz="4000">
                <a:solidFill>
                  <a:srgbClr val="009ADF"/>
                </a:solidFill>
                <a:latin typeface="Arial" panose="020B0604020202020204" pitchFamily="34" charset="0"/>
                <a:cs typeface="Arial" panose="020B0604020202020204" pitchFamily="34" charset="0"/>
              </a:defRPr>
            </a:lvl1pPr>
          </a:lstStyle>
          <a:p>
            <a:br>
              <a:rPr lang="fi-FI" dirty="0"/>
            </a:br>
            <a:r>
              <a:rPr lang="fi-FI" dirty="0"/>
              <a:t>Muokkaa </a:t>
            </a:r>
            <a:r>
              <a:rPr lang="fi-FI" dirty="0" err="1"/>
              <a:t>perustyyl</a:t>
            </a:r>
            <a:r>
              <a:rPr lang="fi-FI" dirty="0"/>
              <a:t>. </a:t>
            </a:r>
            <a:r>
              <a:rPr lang="fi-FI" dirty="0" err="1"/>
              <a:t>napsautt</a:t>
            </a:r>
            <a:r>
              <a:rPr lang="fi-FI" dirty="0"/>
              <a:t>.</a:t>
            </a:r>
            <a:br>
              <a:rPr lang="fi-FI" dirty="0"/>
            </a:br>
            <a:endParaRPr lang="en-US" dirty="0"/>
          </a:p>
        </p:txBody>
      </p:sp>
      <p:sp>
        <p:nvSpPr>
          <p:cNvPr id="3" name="Subtitle 2"/>
          <p:cNvSpPr>
            <a:spLocks noGrp="1"/>
          </p:cNvSpPr>
          <p:nvPr>
            <p:ph type="subTitle" idx="1"/>
          </p:nvPr>
        </p:nvSpPr>
        <p:spPr>
          <a:xfrm>
            <a:off x="2029097" y="3858311"/>
            <a:ext cx="5286104" cy="1601712"/>
          </a:xfrm>
          <a:prstGeom prst="roundRect">
            <a:avLst/>
          </a:prstGeom>
          <a:solidFill>
            <a:schemeClr val="bg1"/>
          </a:solidFill>
          <a:effectLst>
            <a:softEdge rad="0"/>
          </a:effectLst>
        </p:spPr>
        <p:txBody>
          <a:bodyPr/>
          <a:lstStyle>
            <a:lvl1pPr marL="0" indent="0" algn="ctr">
              <a:buNone/>
              <a:defRPr sz="2400">
                <a:solidFill>
                  <a:srgbClr val="002397"/>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Tree>
    <p:extLst>
      <p:ext uri="{BB962C8B-B14F-4D97-AF65-F5344CB8AC3E}">
        <p14:creationId xmlns:p14="http://schemas.microsoft.com/office/powerpoint/2010/main" val="3286469972"/>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solidFill>
                  <a:srgbClr val="002397"/>
                </a:solidFill>
                <a:latin typeface="Arial" panose="020B0604020202020204" pitchFamily="34" charset="0"/>
                <a:cs typeface="Arial" panose="020B0604020202020204" pitchFamily="34" charset="0"/>
              </a:defRPr>
            </a:lvl1pPr>
          </a:lstStyle>
          <a:p>
            <a:r>
              <a:rPr lang="fi-FI"/>
              <a:t>Muokkaa perustyyl. napsautt.</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solidFill>
                  <a:srgbClr val="002397"/>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solidFill>
                  <a:srgbClr val="002397"/>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8" name="Footer Placeholder 4"/>
          <p:cNvSpPr>
            <a:spLocks noGrp="1"/>
          </p:cNvSpPr>
          <p:nvPr>
            <p:ph type="ftr" sz="quarter" idx="11"/>
          </p:nvPr>
        </p:nvSpPr>
        <p:spPr>
          <a:xfrm>
            <a:off x="5650230" y="5994400"/>
            <a:ext cx="3086100" cy="365125"/>
          </a:xfrm>
          <a:prstGeom prst="rect">
            <a:avLst/>
          </a:prstGeom>
        </p:spPr>
        <p:txBody>
          <a:bodyPr/>
          <a:lstStyle>
            <a:lvl1pPr algn="r">
              <a:defRPr>
                <a:solidFill>
                  <a:srgbClr val="002397"/>
                </a:solidFill>
                <a:latin typeface="Arial" panose="020B0604020202020204" pitchFamily="34" charset="0"/>
                <a:cs typeface="Arial" panose="020B0604020202020204" pitchFamily="34" charset="0"/>
              </a:defRPr>
            </a:lvl1pPr>
          </a:lstStyle>
          <a:p>
            <a:r>
              <a:rPr lang="fi-FI"/>
              <a:t>Nina Lahtinen</a:t>
            </a:r>
            <a:endParaRPr lang="fi-FI" dirty="0"/>
          </a:p>
        </p:txBody>
      </p:sp>
    </p:spTree>
    <p:extLst>
      <p:ext uri="{BB962C8B-B14F-4D97-AF65-F5344CB8AC3E}">
        <p14:creationId xmlns:p14="http://schemas.microsoft.com/office/powerpoint/2010/main" val="896766709"/>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9ADF"/>
                </a:solidFill>
                <a:latin typeface="Arial" panose="020B0604020202020204" pitchFamily="34" charset="0"/>
                <a:cs typeface="Arial" panose="020B0604020202020204" pitchFamily="34" charset="0"/>
              </a:defRPr>
            </a:lvl1pPr>
          </a:lstStyle>
          <a:p>
            <a:r>
              <a:rPr lang="fi-FI"/>
              <a:t>Muokkaa perustyyl. napsautt.</a:t>
            </a:r>
            <a:endParaRPr lang="en-US" dirty="0"/>
          </a:p>
        </p:txBody>
      </p:sp>
      <p:sp>
        <p:nvSpPr>
          <p:cNvPr id="3" name="Vertical Text Placeholder 2"/>
          <p:cNvSpPr>
            <a:spLocks noGrp="1"/>
          </p:cNvSpPr>
          <p:nvPr>
            <p:ph type="body" orient="vert" idx="1"/>
          </p:nvPr>
        </p:nvSpPr>
        <p:spPr/>
        <p:txBody>
          <a:bodyPr vert="eaVert"/>
          <a:lstStyle>
            <a:lvl1pPr>
              <a:defRPr>
                <a:solidFill>
                  <a:srgbClr val="002397"/>
                </a:solidFill>
                <a:latin typeface="Arial" panose="020B0604020202020204" pitchFamily="34" charset="0"/>
                <a:cs typeface="Arial" panose="020B0604020202020204" pitchFamily="34" charset="0"/>
              </a:defRPr>
            </a:lvl1pPr>
            <a:lvl2pPr>
              <a:defRPr>
                <a:solidFill>
                  <a:srgbClr val="002397"/>
                </a:solidFill>
                <a:latin typeface="Arial" panose="020B0604020202020204" pitchFamily="34" charset="0"/>
                <a:cs typeface="Arial" panose="020B0604020202020204" pitchFamily="34" charset="0"/>
              </a:defRPr>
            </a:lvl2pPr>
            <a:lvl3pPr>
              <a:defRPr>
                <a:solidFill>
                  <a:srgbClr val="002397"/>
                </a:solidFill>
                <a:latin typeface="Arial" panose="020B0604020202020204" pitchFamily="34" charset="0"/>
                <a:cs typeface="Arial" panose="020B0604020202020204" pitchFamily="34" charset="0"/>
              </a:defRPr>
            </a:lvl3pPr>
            <a:lvl4pPr>
              <a:defRPr>
                <a:solidFill>
                  <a:srgbClr val="002397"/>
                </a:solidFill>
                <a:latin typeface="Arial" panose="020B0604020202020204" pitchFamily="34" charset="0"/>
                <a:cs typeface="Arial" panose="020B0604020202020204" pitchFamily="34" charset="0"/>
              </a:defRPr>
            </a:lvl4pPr>
            <a:lvl5pPr>
              <a:defRPr>
                <a:solidFill>
                  <a:srgbClr val="002397"/>
                </a:solidFill>
                <a:latin typeface="Arial" panose="020B0604020202020204" pitchFamily="34" charset="0"/>
                <a:cs typeface="Arial" panose="020B060402020202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Footer Placeholder 4"/>
          <p:cNvSpPr>
            <a:spLocks noGrp="1"/>
          </p:cNvSpPr>
          <p:nvPr>
            <p:ph type="ftr" sz="quarter" idx="11"/>
          </p:nvPr>
        </p:nvSpPr>
        <p:spPr>
          <a:xfrm>
            <a:off x="5650230" y="5994400"/>
            <a:ext cx="3086100" cy="365125"/>
          </a:xfrm>
          <a:prstGeom prst="rect">
            <a:avLst/>
          </a:prstGeom>
        </p:spPr>
        <p:txBody>
          <a:bodyPr/>
          <a:lstStyle>
            <a:lvl1pPr algn="r">
              <a:defRPr>
                <a:solidFill>
                  <a:srgbClr val="002397"/>
                </a:solidFill>
                <a:latin typeface="Arial" panose="020B0604020202020204" pitchFamily="34" charset="0"/>
                <a:cs typeface="Arial" panose="020B0604020202020204" pitchFamily="34" charset="0"/>
              </a:defRPr>
            </a:lvl1pPr>
          </a:lstStyle>
          <a:p>
            <a:r>
              <a:rPr lang="fi-FI"/>
              <a:t>Nina Lahtinen</a:t>
            </a:r>
            <a:endParaRPr lang="fi-FI" dirty="0"/>
          </a:p>
        </p:txBody>
      </p:sp>
    </p:spTree>
    <p:extLst>
      <p:ext uri="{BB962C8B-B14F-4D97-AF65-F5344CB8AC3E}">
        <p14:creationId xmlns:p14="http://schemas.microsoft.com/office/powerpoint/2010/main" val="3570041272"/>
      </p:ext>
    </p:extLst>
  </p:cSld>
  <p:clrMapOvr>
    <a:masterClrMapping/>
  </p:clrMapOvr>
  <p:transition spd="slow">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a:solidFill>
                  <a:srgbClr val="009ADF"/>
                </a:solidFill>
                <a:latin typeface="Arial" panose="020B0604020202020204" pitchFamily="34" charset="0"/>
                <a:cs typeface="Arial" panose="020B0604020202020204" pitchFamily="34" charset="0"/>
              </a:defRPr>
            </a:lvl1pPr>
          </a:lstStyle>
          <a:p>
            <a:r>
              <a:rPr lang="fi-FI"/>
              <a:t>Muokkaa perustyyl. napsautt.</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lvl1pPr>
              <a:defRPr>
                <a:solidFill>
                  <a:srgbClr val="002397"/>
                </a:solidFill>
                <a:latin typeface="Arial" panose="020B0604020202020204" pitchFamily="34" charset="0"/>
                <a:cs typeface="Arial" panose="020B0604020202020204" pitchFamily="34" charset="0"/>
              </a:defRPr>
            </a:lvl1pPr>
            <a:lvl2pPr>
              <a:defRPr>
                <a:solidFill>
                  <a:srgbClr val="002397"/>
                </a:solidFill>
                <a:latin typeface="Arial" panose="020B0604020202020204" pitchFamily="34" charset="0"/>
                <a:cs typeface="Arial" panose="020B0604020202020204" pitchFamily="34" charset="0"/>
              </a:defRPr>
            </a:lvl2pPr>
            <a:lvl3pPr>
              <a:defRPr>
                <a:solidFill>
                  <a:srgbClr val="002397"/>
                </a:solidFill>
                <a:latin typeface="Arial" panose="020B0604020202020204" pitchFamily="34" charset="0"/>
                <a:cs typeface="Arial" panose="020B0604020202020204" pitchFamily="34" charset="0"/>
              </a:defRPr>
            </a:lvl3pPr>
            <a:lvl4pPr>
              <a:defRPr>
                <a:solidFill>
                  <a:srgbClr val="002397"/>
                </a:solidFill>
                <a:latin typeface="Arial" panose="020B0604020202020204" pitchFamily="34" charset="0"/>
                <a:cs typeface="Arial" panose="020B0604020202020204" pitchFamily="34" charset="0"/>
              </a:defRPr>
            </a:lvl4pPr>
            <a:lvl5pPr>
              <a:defRPr>
                <a:solidFill>
                  <a:srgbClr val="002397"/>
                </a:solidFill>
                <a:latin typeface="Arial" panose="020B0604020202020204" pitchFamily="34" charset="0"/>
                <a:cs typeface="Arial" panose="020B060402020202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Tree>
    <p:extLst>
      <p:ext uri="{BB962C8B-B14F-4D97-AF65-F5344CB8AC3E}">
        <p14:creationId xmlns:p14="http://schemas.microsoft.com/office/powerpoint/2010/main" val="1207186468"/>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Kiitos mielenkiinnosta">
    <p:spTree>
      <p:nvGrpSpPr>
        <p:cNvPr id="1" name=""/>
        <p:cNvGrpSpPr/>
        <p:nvPr/>
      </p:nvGrpSpPr>
      <p:grpSpPr>
        <a:xfrm>
          <a:off x="0" y="0"/>
          <a:ext cx="0" cy="0"/>
          <a:chOff x="0" y="0"/>
          <a:chExt cx="0" cy="0"/>
        </a:xfrm>
      </p:grpSpPr>
      <p:pic>
        <p:nvPicPr>
          <p:cNvPr id="7" name="Kuva 6"/>
          <p:cNvPicPr>
            <a:picLocks noChangeAspect="1"/>
          </p:cNvPicPr>
          <p:nvPr/>
        </p:nvPicPr>
        <p:blipFill rotWithShape="1">
          <a:blip r:embed="rId2">
            <a:extLst>
              <a:ext uri="{28A0092B-C50C-407E-A947-70E740481C1C}">
                <a14:useLocalDpi xmlns:a14="http://schemas.microsoft.com/office/drawing/2010/main" val="0"/>
              </a:ext>
            </a:extLst>
          </a:blip>
          <a:srcRect r="24995"/>
          <a:stretch/>
        </p:blipFill>
        <p:spPr>
          <a:xfrm>
            <a:off x="0" y="0"/>
            <a:ext cx="9144000" cy="6858000"/>
          </a:xfrm>
          <a:prstGeom prst="rect">
            <a:avLst/>
          </a:prstGeom>
        </p:spPr>
      </p:pic>
      <p:sp>
        <p:nvSpPr>
          <p:cNvPr id="2" name="Title 1"/>
          <p:cNvSpPr>
            <a:spLocks noGrp="1"/>
          </p:cNvSpPr>
          <p:nvPr>
            <p:ph type="ctrTitle" hasCustomPrompt="1"/>
          </p:nvPr>
        </p:nvSpPr>
        <p:spPr>
          <a:xfrm>
            <a:off x="1512276" y="1397977"/>
            <a:ext cx="6119448" cy="4062046"/>
          </a:xfrm>
          <a:prstGeom prst="roundRect">
            <a:avLst/>
          </a:prstGeom>
          <a:solidFill>
            <a:schemeClr val="bg1"/>
          </a:solidFill>
          <a:effectLst>
            <a:softEdge rad="0"/>
          </a:effectLst>
        </p:spPr>
        <p:txBody>
          <a:bodyPr anchor="t">
            <a:normAutofit/>
          </a:bodyPr>
          <a:lstStyle>
            <a:lvl1pPr algn="ctr">
              <a:defRPr sz="4800">
                <a:solidFill>
                  <a:srgbClr val="009ADF"/>
                </a:solidFill>
                <a:latin typeface="Arial" panose="020B0604020202020204" pitchFamily="34" charset="0"/>
                <a:cs typeface="Arial" panose="020B0604020202020204" pitchFamily="34" charset="0"/>
              </a:defRPr>
            </a:lvl1pPr>
          </a:lstStyle>
          <a:p>
            <a:br>
              <a:rPr lang="fi-FI" dirty="0"/>
            </a:br>
            <a:br>
              <a:rPr lang="fi-FI" dirty="0"/>
            </a:br>
            <a:endParaRPr lang="en-US" dirty="0"/>
          </a:p>
        </p:txBody>
      </p:sp>
      <p:sp>
        <p:nvSpPr>
          <p:cNvPr id="3" name="Subtitle 2"/>
          <p:cNvSpPr>
            <a:spLocks noGrp="1"/>
          </p:cNvSpPr>
          <p:nvPr>
            <p:ph type="subTitle" idx="1"/>
          </p:nvPr>
        </p:nvSpPr>
        <p:spPr>
          <a:xfrm>
            <a:off x="2020389" y="3858311"/>
            <a:ext cx="5268686" cy="1601712"/>
          </a:xfrm>
          <a:prstGeom prst="roundRect">
            <a:avLst/>
          </a:prstGeom>
          <a:solidFill>
            <a:schemeClr val="bg1"/>
          </a:solidFill>
          <a:effectLst>
            <a:softEdge rad="0"/>
          </a:effectLst>
        </p:spPr>
        <p:txBody>
          <a:bodyPr/>
          <a:lstStyle>
            <a:lvl1pPr marL="0" indent="0" algn="ctr">
              <a:buNone/>
              <a:defRPr sz="2400">
                <a:solidFill>
                  <a:srgbClr val="002397"/>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Tree>
    <p:extLst>
      <p:ext uri="{BB962C8B-B14F-4D97-AF65-F5344CB8AC3E}">
        <p14:creationId xmlns:p14="http://schemas.microsoft.com/office/powerpoint/2010/main" val="3325240025"/>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solidFill>
                  <a:srgbClr val="00A1DF"/>
                </a:solidFill>
                <a:latin typeface="Arial" panose="020B0604020202020204" pitchFamily="34" charset="0"/>
                <a:cs typeface="Arial" panose="020B0604020202020204" pitchFamily="34" charset="0"/>
              </a:defRPr>
            </a:lvl1pPr>
          </a:lstStyle>
          <a:p>
            <a:r>
              <a:rPr lang="fi-FI"/>
              <a:t>Muokkaa perustyyl. napsautt.</a:t>
            </a:r>
            <a:endParaRPr lang="en-US" dirty="0"/>
          </a:p>
        </p:txBody>
      </p:sp>
      <p:sp>
        <p:nvSpPr>
          <p:cNvPr id="3" name="Content Placeholder 2"/>
          <p:cNvSpPr>
            <a:spLocks noGrp="1"/>
          </p:cNvSpPr>
          <p:nvPr>
            <p:ph idx="1"/>
          </p:nvPr>
        </p:nvSpPr>
        <p:spPr/>
        <p:txBody>
          <a:bodyPr/>
          <a:lstStyle>
            <a:lvl1pPr>
              <a:defRPr>
                <a:solidFill>
                  <a:srgbClr val="002397"/>
                </a:solidFill>
                <a:latin typeface="Arial" panose="020B0604020202020204" pitchFamily="34" charset="0"/>
                <a:cs typeface="Arial" panose="020B0604020202020204" pitchFamily="34" charset="0"/>
              </a:defRPr>
            </a:lvl1pPr>
            <a:lvl2pPr>
              <a:defRPr>
                <a:solidFill>
                  <a:srgbClr val="002397"/>
                </a:solidFill>
                <a:latin typeface="Arial" panose="020B0604020202020204" pitchFamily="34" charset="0"/>
                <a:cs typeface="Arial" panose="020B0604020202020204" pitchFamily="34" charset="0"/>
              </a:defRPr>
            </a:lvl2pPr>
            <a:lvl3pPr>
              <a:defRPr>
                <a:solidFill>
                  <a:srgbClr val="002397"/>
                </a:solidFill>
                <a:latin typeface="Arial" panose="020B0604020202020204" pitchFamily="34" charset="0"/>
                <a:cs typeface="Arial" panose="020B0604020202020204" pitchFamily="34" charset="0"/>
              </a:defRPr>
            </a:lvl3pPr>
            <a:lvl4pPr>
              <a:defRPr>
                <a:solidFill>
                  <a:srgbClr val="002397"/>
                </a:solidFill>
                <a:latin typeface="Arial" panose="020B0604020202020204" pitchFamily="34" charset="0"/>
                <a:cs typeface="Arial" panose="020B0604020202020204" pitchFamily="34" charset="0"/>
              </a:defRPr>
            </a:lvl4pPr>
            <a:lvl5pPr>
              <a:defRPr>
                <a:solidFill>
                  <a:srgbClr val="002397"/>
                </a:solidFill>
                <a:latin typeface="Arial" panose="020B0604020202020204" pitchFamily="34" charset="0"/>
                <a:cs typeface="Arial" panose="020B060402020202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Footer Placeholder 4"/>
          <p:cNvSpPr>
            <a:spLocks noGrp="1"/>
          </p:cNvSpPr>
          <p:nvPr>
            <p:ph type="ftr" sz="quarter" idx="11"/>
          </p:nvPr>
        </p:nvSpPr>
        <p:spPr>
          <a:xfrm>
            <a:off x="5650230" y="6037945"/>
            <a:ext cx="3086100" cy="365125"/>
          </a:xfrm>
          <a:prstGeom prst="rect">
            <a:avLst/>
          </a:prstGeom>
        </p:spPr>
        <p:txBody>
          <a:bodyPr/>
          <a:lstStyle>
            <a:lvl1pPr algn="r">
              <a:defRPr>
                <a:solidFill>
                  <a:srgbClr val="002397"/>
                </a:solidFill>
                <a:latin typeface="Arial" panose="020B0604020202020204" pitchFamily="34" charset="0"/>
                <a:cs typeface="Arial" panose="020B0604020202020204" pitchFamily="34" charset="0"/>
              </a:defRPr>
            </a:lvl1pPr>
          </a:lstStyle>
          <a:p>
            <a:r>
              <a:rPr lang="fi-FI"/>
              <a:t>Nina Lahtinen</a:t>
            </a:r>
            <a:endParaRPr lang="fi-FI" dirty="0"/>
          </a:p>
        </p:txBody>
      </p:sp>
    </p:spTree>
    <p:extLst>
      <p:ext uri="{BB962C8B-B14F-4D97-AF65-F5344CB8AC3E}">
        <p14:creationId xmlns:p14="http://schemas.microsoft.com/office/powerpoint/2010/main" val="277183097"/>
      </p:ext>
    </p:extLst>
  </p:cSld>
  <p:clrMapOvr>
    <a:masterClrMapping/>
  </p:clrMapOvr>
  <p:transition spd="slow">
    <p:push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rgbClr val="002397"/>
                </a:solidFill>
                <a:latin typeface="Arial" panose="020B0604020202020204" pitchFamily="34" charset="0"/>
                <a:cs typeface="Arial" panose="020B0604020202020204" pitchFamily="34" charset="0"/>
              </a:defRPr>
            </a:lvl1pPr>
          </a:lstStyle>
          <a:p>
            <a:r>
              <a:rPr lang="fi-FI"/>
              <a:t>Muokkaa perustyyl. napsautt.</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rgbClr val="002397"/>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7" name="Footer Placeholder 4"/>
          <p:cNvSpPr>
            <a:spLocks noGrp="1"/>
          </p:cNvSpPr>
          <p:nvPr>
            <p:ph type="ftr" sz="quarter" idx="11"/>
          </p:nvPr>
        </p:nvSpPr>
        <p:spPr>
          <a:xfrm>
            <a:off x="5650230" y="5994400"/>
            <a:ext cx="3086100" cy="365125"/>
          </a:xfrm>
          <a:prstGeom prst="rect">
            <a:avLst/>
          </a:prstGeom>
        </p:spPr>
        <p:txBody>
          <a:bodyPr/>
          <a:lstStyle>
            <a:lvl1pPr algn="r">
              <a:defRPr>
                <a:solidFill>
                  <a:srgbClr val="002397"/>
                </a:solidFill>
                <a:latin typeface="Arial" panose="020B0604020202020204" pitchFamily="34" charset="0"/>
                <a:cs typeface="Arial" panose="020B0604020202020204" pitchFamily="34" charset="0"/>
              </a:defRPr>
            </a:lvl1pPr>
          </a:lstStyle>
          <a:p>
            <a:r>
              <a:rPr lang="fi-FI"/>
              <a:t>Nina Lahtinen</a:t>
            </a:r>
            <a:endParaRPr lang="fi-FI" dirty="0"/>
          </a:p>
        </p:txBody>
      </p:sp>
    </p:spTree>
    <p:extLst>
      <p:ext uri="{BB962C8B-B14F-4D97-AF65-F5344CB8AC3E}">
        <p14:creationId xmlns:p14="http://schemas.microsoft.com/office/powerpoint/2010/main" val="987293906"/>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9ADF"/>
                </a:solidFill>
                <a:latin typeface="Arial" panose="020B0604020202020204" pitchFamily="34" charset="0"/>
                <a:cs typeface="Arial" panose="020B0604020202020204" pitchFamily="34" charset="0"/>
              </a:defRPr>
            </a:lvl1pPr>
          </a:lstStyle>
          <a:p>
            <a:r>
              <a:rPr lang="fi-FI"/>
              <a:t>Muokkaa perustyyl. napsautt.</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a:solidFill>
                  <a:srgbClr val="002397"/>
                </a:solidFill>
                <a:latin typeface="Arial" panose="020B0604020202020204" pitchFamily="34" charset="0"/>
                <a:cs typeface="Arial" panose="020B0604020202020204" pitchFamily="34" charset="0"/>
              </a:defRPr>
            </a:lvl1pPr>
            <a:lvl2pPr>
              <a:defRPr>
                <a:solidFill>
                  <a:srgbClr val="002397"/>
                </a:solidFill>
                <a:latin typeface="Arial" panose="020B0604020202020204" pitchFamily="34" charset="0"/>
                <a:cs typeface="Arial" panose="020B0604020202020204" pitchFamily="34" charset="0"/>
              </a:defRPr>
            </a:lvl2pPr>
            <a:lvl3pPr>
              <a:defRPr>
                <a:solidFill>
                  <a:srgbClr val="002397"/>
                </a:solidFill>
                <a:latin typeface="Arial" panose="020B0604020202020204" pitchFamily="34" charset="0"/>
                <a:cs typeface="Arial" panose="020B0604020202020204" pitchFamily="34" charset="0"/>
              </a:defRPr>
            </a:lvl3pPr>
            <a:lvl4pPr>
              <a:defRPr>
                <a:solidFill>
                  <a:srgbClr val="002397"/>
                </a:solidFill>
                <a:latin typeface="Arial" panose="020B0604020202020204" pitchFamily="34" charset="0"/>
                <a:cs typeface="Arial" panose="020B0604020202020204" pitchFamily="34" charset="0"/>
              </a:defRPr>
            </a:lvl4pPr>
            <a:lvl5pPr>
              <a:defRPr>
                <a:solidFill>
                  <a:srgbClr val="002397"/>
                </a:solidFill>
                <a:latin typeface="Arial" panose="020B0604020202020204" pitchFamily="34" charset="0"/>
                <a:cs typeface="Arial" panose="020B060402020202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solidFill>
                  <a:srgbClr val="002397"/>
                </a:solidFill>
                <a:latin typeface="Arial" panose="020B0604020202020204" pitchFamily="34" charset="0"/>
                <a:cs typeface="Arial" panose="020B0604020202020204" pitchFamily="34" charset="0"/>
              </a:defRPr>
            </a:lvl1pPr>
            <a:lvl2pPr>
              <a:defRPr>
                <a:solidFill>
                  <a:srgbClr val="002397"/>
                </a:solidFill>
                <a:latin typeface="Arial" panose="020B0604020202020204" pitchFamily="34" charset="0"/>
                <a:cs typeface="Arial" panose="020B0604020202020204" pitchFamily="34" charset="0"/>
              </a:defRPr>
            </a:lvl2pPr>
            <a:lvl3pPr>
              <a:defRPr>
                <a:solidFill>
                  <a:srgbClr val="002397"/>
                </a:solidFill>
                <a:latin typeface="Arial" panose="020B0604020202020204" pitchFamily="34" charset="0"/>
                <a:cs typeface="Arial" panose="020B0604020202020204" pitchFamily="34" charset="0"/>
              </a:defRPr>
            </a:lvl3pPr>
            <a:lvl4pPr>
              <a:defRPr>
                <a:solidFill>
                  <a:srgbClr val="002397"/>
                </a:solidFill>
                <a:latin typeface="Arial" panose="020B0604020202020204" pitchFamily="34" charset="0"/>
                <a:cs typeface="Arial" panose="020B0604020202020204" pitchFamily="34" charset="0"/>
              </a:defRPr>
            </a:lvl4pPr>
            <a:lvl5pPr>
              <a:defRPr>
                <a:solidFill>
                  <a:srgbClr val="002397"/>
                </a:solidFill>
                <a:latin typeface="Arial" panose="020B0604020202020204" pitchFamily="34" charset="0"/>
                <a:cs typeface="Arial" panose="020B060402020202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6" name="Footer Placeholder 5"/>
          <p:cNvSpPr>
            <a:spLocks noGrp="1"/>
          </p:cNvSpPr>
          <p:nvPr>
            <p:ph type="ftr" sz="quarter" idx="11"/>
          </p:nvPr>
        </p:nvSpPr>
        <p:spPr>
          <a:xfrm>
            <a:off x="5648058" y="5946774"/>
            <a:ext cx="3086100" cy="365125"/>
          </a:xfrm>
          <a:prstGeom prst="rect">
            <a:avLst/>
          </a:prstGeom>
        </p:spPr>
        <p:txBody>
          <a:bodyPr/>
          <a:lstStyle>
            <a:lvl1pPr algn="r">
              <a:defRPr>
                <a:solidFill>
                  <a:srgbClr val="002397"/>
                </a:solidFill>
                <a:latin typeface="Arial" panose="020B0604020202020204" pitchFamily="34" charset="0"/>
                <a:cs typeface="Arial" panose="020B0604020202020204" pitchFamily="34" charset="0"/>
              </a:defRPr>
            </a:lvl1pPr>
          </a:lstStyle>
          <a:p>
            <a:r>
              <a:rPr lang="fi-FI"/>
              <a:t>Nina Lahtinen</a:t>
            </a:r>
            <a:endParaRPr lang="fi-FI" dirty="0"/>
          </a:p>
        </p:txBody>
      </p:sp>
    </p:spTree>
    <p:extLst>
      <p:ext uri="{BB962C8B-B14F-4D97-AF65-F5344CB8AC3E}">
        <p14:creationId xmlns:p14="http://schemas.microsoft.com/office/powerpoint/2010/main" val="2084432956"/>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lvl1pPr>
              <a:defRPr>
                <a:solidFill>
                  <a:srgbClr val="009ADF"/>
                </a:solidFill>
                <a:latin typeface="Arial" panose="020B0604020202020204" pitchFamily="34" charset="0"/>
                <a:cs typeface="Arial" panose="020B0604020202020204" pitchFamily="34" charset="0"/>
              </a:defRPr>
            </a:lvl1pPr>
          </a:lstStyle>
          <a:p>
            <a:r>
              <a:rPr lang="fi-FI"/>
              <a:t>Muokkaa perustyyl. napsautt.</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solidFill>
                  <a:srgbClr val="002397"/>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629842" y="2505075"/>
            <a:ext cx="3868340" cy="3684588"/>
          </a:xfrm>
        </p:spPr>
        <p:txBody>
          <a:bodyPr/>
          <a:lstStyle>
            <a:lvl1pPr>
              <a:defRPr>
                <a:solidFill>
                  <a:srgbClr val="002397"/>
                </a:solidFill>
                <a:latin typeface="Arial" panose="020B0604020202020204" pitchFamily="34" charset="0"/>
                <a:cs typeface="Arial" panose="020B0604020202020204" pitchFamily="34" charset="0"/>
              </a:defRPr>
            </a:lvl1pPr>
            <a:lvl2pPr>
              <a:defRPr>
                <a:solidFill>
                  <a:srgbClr val="002397"/>
                </a:solidFill>
                <a:latin typeface="Arial" panose="020B0604020202020204" pitchFamily="34" charset="0"/>
                <a:cs typeface="Arial" panose="020B0604020202020204" pitchFamily="34" charset="0"/>
              </a:defRPr>
            </a:lvl2pPr>
            <a:lvl3pPr>
              <a:defRPr>
                <a:solidFill>
                  <a:srgbClr val="002397"/>
                </a:solidFill>
                <a:latin typeface="Arial" panose="020B0604020202020204" pitchFamily="34" charset="0"/>
                <a:cs typeface="Arial" panose="020B0604020202020204" pitchFamily="34" charset="0"/>
              </a:defRPr>
            </a:lvl3pPr>
            <a:lvl4pPr>
              <a:defRPr>
                <a:solidFill>
                  <a:srgbClr val="002397"/>
                </a:solidFill>
                <a:latin typeface="Arial" panose="020B0604020202020204" pitchFamily="34" charset="0"/>
                <a:cs typeface="Arial" panose="020B0604020202020204" pitchFamily="34" charset="0"/>
              </a:defRPr>
            </a:lvl4pPr>
            <a:lvl5pPr>
              <a:defRPr>
                <a:solidFill>
                  <a:srgbClr val="002397"/>
                </a:solidFill>
                <a:latin typeface="Arial" panose="020B0604020202020204" pitchFamily="34" charset="0"/>
                <a:cs typeface="Arial" panose="020B060402020202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solidFill>
                  <a:srgbClr val="002397"/>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4629150" y="2505075"/>
            <a:ext cx="3887391" cy="3684588"/>
          </a:xfrm>
        </p:spPr>
        <p:txBody>
          <a:bodyPr/>
          <a:lstStyle>
            <a:lvl1pPr>
              <a:defRPr>
                <a:solidFill>
                  <a:srgbClr val="002397"/>
                </a:solidFill>
                <a:latin typeface="Arial" panose="020B0604020202020204" pitchFamily="34" charset="0"/>
                <a:cs typeface="Arial" panose="020B0604020202020204" pitchFamily="34" charset="0"/>
              </a:defRPr>
            </a:lvl1pPr>
            <a:lvl2pPr>
              <a:defRPr>
                <a:solidFill>
                  <a:srgbClr val="002397"/>
                </a:solidFill>
                <a:latin typeface="Arial" panose="020B0604020202020204" pitchFamily="34" charset="0"/>
                <a:cs typeface="Arial" panose="020B0604020202020204" pitchFamily="34" charset="0"/>
              </a:defRPr>
            </a:lvl2pPr>
            <a:lvl3pPr>
              <a:defRPr>
                <a:solidFill>
                  <a:srgbClr val="002397"/>
                </a:solidFill>
                <a:latin typeface="Arial" panose="020B0604020202020204" pitchFamily="34" charset="0"/>
                <a:cs typeface="Arial" panose="020B0604020202020204" pitchFamily="34" charset="0"/>
              </a:defRPr>
            </a:lvl3pPr>
            <a:lvl4pPr>
              <a:defRPr>
                <a:solidFill>
                  <a:srgbClr val="002397"/>
                </a:solidFill>
                <a:latin typeface="Arial" panose="020B0604020202020204" pitchFamily="34" charset="0"/>
                <a:cs typeface="Arial" panose="020B0604020202020204" pitchFamily="34" charset="0"/>
              </a:defRPr>
            </a:lvl4pPr>
            <a:lvl5pPr>
              <a:defRPr>
                <a:solidFill>
                  <a:srgbClr val="002397"/>
                </a:solidFill>
                <a:latin typeface="Arial" panose="020B0604020202020204" pitchFamily="34" charset="0"/>
                <a:cs typeface="Arial" panose="020B060402020202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0" name="Footer Placeholder 4"/>
          <p:cNvSpPr>
            <a:spLocks noGrp="1"/>
          </p:cNvSpPr>
          <p:nvPr>
            <p:ph type="ftr" sz="quarter" idx="11"/>
          </p:nvPr>
        </p:nvSpPr>
        <p:spPr>
          <a:xfrm>
            <a:off x="5676357" y="5994400"/>
            <a:ext cx="3086100" cy="365125"/>
          </a:xfrm>
          <a:prstGeom prst="rect">
            <a:avLst/>
          </a:prstGeom>
        </p:spPr>
        <p:txBody>
          <a:bodyPr/>
          <a:lstStyle>
            <a:lvl1pPr algn="r">
              <a:defRPr>
                <a:solidFill>
                  <a:srgbClr val="002397"/>
                </a:solidFill>
                <a:latin typeface="Arial" panose="020B0604020202020204" pitchFamily="34" charset="0"/>
                <a:cs typeface="Arial" panose="020B0604020202020204" pitchFamily="34" charset="0"/>
              </a:defRPr>
            </a:lvl1pPr>
          </a:lstStyle>
          <a:p>
            <a:r>
              <a:rPr lang="fi-FI"/>
              <a:t>Nina Lahtinen</a:t>
            </a:r>
            <a:endParaRPr lang="fi-FI" dirty="0"/>
          </a:p>
        </p:txBody>
      </p:sp>
    </p:spTree>
    <p:extLst>
      <p:ext uri="{BB962C8B-B14F-4D97-AF65-F5344CB8AC3E}">
        <p14:creationId xmlns:p14="http://schemas.microsoft.com/office/powerpoint/2010/main" val="45840708"/>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solidFill>
                  <a:srgbClr val="009ADF"/>
                </a:solidFill>
                <a:latin typeface="Arial" panose="020B0604020202020204" pitchFamily="34" charset="0"/>
                <a:cs typeface="Arial" panose="020B0604020202020204" pitchFamily="34" charset="0"/>
              </a:defRPr>
            </a:lvl1pPr>
          </a:lstStyle>
          <a:p>
            <a:r>
              <a:rPr lang="fi-FI"/>
              <a:t>Muokkaa perustyyl. napsautt.</a:t>
            </a:r>
            <a:endParaRPr lang="en-US" dirty="0"/>
          </a:p>
        </p:txBody>
      </p:sp>
      <p:sp>
        <p:nvSpPr>
          <p:cNvPr id="6" name="Footer Placeholder 4"/>
          <p:cNvSpPr>
            <a:spLocks noGrp="1"/>
          </p:cNvSpPr>
          <p:nvPr>
            <p:ph type="ftr" sz="quarter" idx="11"/>
          </p:nvPr>
        </p:nvSpPr>
        <p:spPr>
          <a:xfrm>
            <a:off x="5650230" y="5994400"/>
            <a:ext cx="3086100" cy="365125"/>
          </a:xfrm>
          <a:prstGeom prst="rect">
            <a:avLst/>
          </a:prstGeom>
        </p:spPr>
        <p:txBody>
          <a:bodyPr/>
          <a:lstStyle>
            <a:lvl1pPr algn="r">
              <a:defRPr>
                <a:solidFill>
                  <a:srgbClr val="002397"/>
                </a:solidFill>
                <a:latin typeface="Arial" panose="020B0604020202020204" pitchFamily="34" charset="0"/>
                <a:cs typeface="Arial" panose="020B0604020202020204" pitchFamily="34" charset="0"/>
              </a:defRPr>
            </a:lvl1pPr>
          </a:lstStyle>
          <a:p>
            <a:r>
              <a:rPr lang="fi-FI"/>
              <a:t>Nina Lahtinen</a:t>
            </a:r>
            <a:endParaRPr lang="fi-FI" dirty="0"/>
          </a:p>
        </p:txBody>
      </p:sp>
    </p:spTree>
    <p:extLst>
      <p:ext uri="{BB962C8B-B14F-4D97-AF65-F5344CB8AC3E}">
        <p14:creationId xmlns:p14="http://schemas.microsoft.com/office/powerpoint/2010/main" val="1159007917"/>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650230" y="5994400"/>
            <a:ext cx="3086100" cy="365125"/>
          </a:xfrm>
          <a:prstGeom prst="rect">
            <a:avLst/>
          </a:prstGeom>
        </p:spPr>
        <p:txBody>
          <a:bodyPr/>
          <a:lstStyle>
            <a:lvl1pPr algn="r">
              <a:defRPr>
                <a:solidFill>
                  <a:srgbClr val="002397"/>
                </a:solidFill>
                <a:latin typeface="Arial" panose="020B0604020202020204" pitchFamily="34" charset="0"/>
                <a:cs typeface="Arial" panose="020B0604020202020204" pitchFamily="34" charset="0"/>
              </a:defRPr>
            </a:lvl1pPr>
          </a:lstStyle>
          <a:p>
            <a:r>
              <a:rPr lang="fi-FI"/>
              <a:t>Nina Lahtinen</a:t>
            </a:r>
            <a:endParaRPr lang="fi-FI" dirty="0"/>
          </a:p>
        </p:txBody>
      </p:sp>
    </p:spTree>
    <p:extLst>
      <p:ext uri="{BB962C8B-B14F-4D97-AF65-F5344CB8AC3E}">
        <p14:creationId xmlns:p14="http://schemas.microsoft.com/office/powerpoint/2010/main" val="1742109250"/>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solidFill>
                  <a:srgbClr val="009ADF"/>
                </a:solidFill>
                <a:latin typeface="Arial" panose="020B0604020202020204" pitchFamily="34" charset="0"/>
                <a:cs typeface="Arial" panose="020B0604020202020204" pitchFamily="34" charset="0"/>
              </a:defRPr>
            </a:lvl1pPr>
          </a:lstStyle>
          <a:p>
            <a:r>
              <a:rPr lang="fi-FI"/>
              <a:t>Muokkaa perustyyl. napsautt.</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solidFill>
                  <a:srgbClr val="002397"/>
                </a:solidFill>
                <a:latin typeface="Arial" panose="020B0604020202020204" pitchFamily="34" charset="0"/>
                <a:cs typeface="Arial" panose="020B0604020202020204" pitchFamily="34" charset="0"/>
              </a:defRPr>
            </a:lvl1pPr>
            <a:lvl2pPr>
              <a:defRPr sz="2800">
                <a:solidFill>
                  <a:srgbClr val="002397"/>
                </a:solidFill>
                <a:latin typeface="Arial" panose="020B0604020202020204" pitchFamily="34" charset="0"/>
                <a:cs typeface="Arial" panose="020B0604020202020204" pitchFamily="34" charset="0"/>
              </a:defRPr>
            </a:lvl2pPr>
            <a:lvl3pPr>
              <a:defRPr sz="2400">
                <a:solidFill>
                  <a:srgbClr val="002397"/>
                </a:solidFill>
                <a:latin typeface="Arial" panose="020B0604020202020204" pitchFamily="34" charset="0"/>
                <a:cs typeface="Arial" panose="020B0604020202020204" pitchFamily="34" charset="0"/>
              </a:defRPr>
            </a:lvl3pPr>
            <a:lvl4pPr>
              <a:defRPr sz="2000">
                <a:solidFill>
                  <a:srgbClr val="002397"/>
                </a:solidFill>
                <a:latin typeface="Arial" panose="020B0604020202020204" pitchFamily="34" charset="0"/>
                <a:cs typeface="Arial" panose="020B0604020202020204" pitchFamily="34" charset="0"/>
              </a:defRPr>
            </a:lvl4pPr>
            <a:lvl5pPr>
              <a:defRPr sz="2000">
                <a:solidFill>
                  <a:srgbClr val="002397"/>
                </a:solidFill>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solidFill>
                  <a:srgbClr val="002397"/>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8" name="Footer Placeholder 4"/>
          <p:cNvSpPr>
            <a:spLocks noGrp="1"/>
          </p:cNvSpPr>
          <p:nvPr>
            <p:ph type="ftr" sz="quarter" idx="11"/>
          </p:nvPr>
        </p:nvSpPr>
        <p:spPr>
          <a:xfrm>
            <a:off x="5650230" y="5994400"/>
            <a:ext cx="3086100" cy="365125"/>
          </a:xfrm>
          <a:prstGeom prst="rect">
            <a:avLst/>
          </a:prstGeom>
        </p:spPr>
        <p:txBody>
          <a:bodyPr/>
          <a:lstStyle>
            <a:lvl1pPr algn="r">
              <a:defRPr>
                <a:solidFill>
                  <a:srgbClr val="002397"/>
                </a:solidFill>
                <a:latin typeface="Arial" panose="020B0604020202020204" pitchFamily="34" charset="0"/>
                <a:cs typeface="Arial" panose="020B0604020202020204" pitchFamily="34" charset="0"/>
              </a:defRPr>
            </a:lvl1pPr>
          </a:lstStyle>
          <a:p>
            <a:r>
              <a:rPr lang="fi-FI"/>
              <a:t>Nina Lahtinen</a:t>
            </a:r>
            <a:endParaRPr lang="fi-FI" dirty="0"/>
          </a:p>
        </p:txBody>
      </p:sp>
    </p:spTree>
    <p:extLst>
      <p:ext uri="{BB962C8B-B14F-4D97-AF65-F5344CB8AC3E}">
        <p14:creationId xmlns:p14="http://schemas.microsoft.com/office/powerpoint/2010/main" val="2011079223"/>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ekstiruutu 7"/>
          <p:cNvSpPr txBox="1"/>
          <p:nvPr/>
        </p:nvSpPr>
        <p:spPr>
          <a:xfrm>
            <a:off x="5634446" y="6287594"/>
            <a:ext cx="3126377" cy="738664"/>
          </a:xfrm>
          <a:prstGeom prst="rect">
            <a:avLst/>
          </a:prstGeom>
          <a:noFill/>
        </p:spPr>
        <p:txBody>
          <a:bodyPr wrap="square" rtlCol="0">
            <a:spAutoFit/>
          </a:bodyPr>
          <a:lstStyle/>
          <a:p>
            <a:pPr algn="r"/>
            <a:fld id="{E3A827E8-D1BA-41A4-B83A-3464C546B62A}" type="datetime1">
              <a:rPr lang="fi-FI" sz="1200" smtClean="0">
                <a:solidFill>
                  <a:srgbClr val="002397"/>
                </a:solidFill>
                <a:latin typeface="Arial" panose="020B0604020202020204" pitchFamily="34" charset="0"/>
                <a:cs typeface="Arial" panose="020B0604020202020204" pitchFamily="34" charset="0"/>
              </a:rPr>
              <a:pPr algn="r"/>
              <a:t>27.3.2019</a:t>
            </a:fld>
            <a:endParaRPr lang="fi-FI" sz="1200" dirty="0">
              <a:solidFill>
                <a:srgbClr val="002397"/>
              </a:solidFill>
              <a:latin typeface="Arial" panose="020B0604020202020204" pitchFamily="34" charset="0"/>
              <a:cs typeface="Arial" panose="020B0604020202020204" pitchFamily="34" charset="0"/>
            </a:endParaRPr>
          </a:p>
          <a:p>
            <a:pPr algn="r"/>
            <a:fld id="{51FBDB94-FB15-4D26-B8DC-2018BB9D72DF}" type="slidenum">
              <a:rPr lang="fi-FI" sz="1200" smtClean="0">
                <a:solidFill>
                  <a:srgbClr val="002397"/>
                </a:solidFill>
                <a:latin typeface="Arial" panose="020B0604020202020204" pitchFamily="34" charset="0"/>
                <a:cs typeface="Arial" panose="020B0604020202020204" pitchFamily="34" charset="0"/>
              </a:rPr>
              <a:pPr algn="r"/>
              <a:t>‹#›</a:t>
            </a:fld>
            <a:endParaRPr lang="fi-FI" sz="1200" dirty="0">
              <a:solidFill>
                <a:srgbClr val="002397"/>
              </a:solidFill>
              <a:latin typeface="Arial" panose="020B0604020202020204" pitchFamily="34" charset="0"/>
              <a:cs typeface="Arial" panose="020B0604020202020204" pitchFamily="34" charset="0"/>
            </a:endParaRPr>
          </a:p>
          <a:p>
            <a:endParaRPr lang="fi-FI" dirty="0">
              <a:solidFill>
                <a:srgbClr val="002397"/>
              </a:solidFill>
              <a:latin typeface="Arial" panose="020B0604020202020204" pitchFamily="34" charset="0"/>
              <a:cs typeface="Arial" panose="020B0604020202020204" pitchFamily="34" charset="0"/>
            </a:endParaRPr>
          </a:p>
        </p:txBody>
      </p:sp>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i-FI" dirty="0"/>
              <a:t>Muokkaa </a:t>
            </a:r>
            <a:r>
              <a:rPr lang="fi-FI" dirty="0" err="1"/>
              <a:t>perustyyl</a:t>
            </a:r>
            <a:r>
              <a:rPr lang="fi-FI" dirty="0"/>
              <a:t>. </a:t>
            </a:r>
            <a:r>
              <a:rPr lang="fi-FI" dirty="0" err="1"/>
              <a:t>napsautt</a:t>
            </a:r>
            <a:r>
              <a:rPr lang="fi-FI" dirty="0"/>
              <a:t>.</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cxnSp>
        <p:nvCxnSpPr>
          <p:cNvPr id="9" name="Suora yhdysviiva 8"/>
          <p:cNvCxnSpPr/>
          <p:nvPr/>
        </p:nvCxnSpPr>
        <p:spPr>
          <a:xfrm>
            <a:off x="280346" y="5907848"/>
            <a:ext cx="8546123" cy="0"/>
          </a:xfrm>
          <a:prstGeom prst="line">
            <a:avLst/>
          </a:prstGeom>
          <a:ln w="12700">
            <a:solidFill>
              <a:srgbClr val="002395"/>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3"/>
          </p:nvPr>
        </p:nvSpPr>
        <p:spPr>
          <a:xfrm>
            <a:off x="5650230" y="5994400"/>
            <a:ext cx="3086100" cy="365125"/>
          </a:xfrm>
          <a:prstGeom prst="rect">
            <a:avLst/>
          </a:prstGeom>
        </p:spPr>
        <p:txBody>
          <a:bodyPr/>
          <a:lstStyle>
            <a:lvl1pPr algn="r">
              <a:defRPr sz="1200">
                <a:solidFill>
                  <a:srgbClr val="002397"/>
                </a:solidFill>
                <a:latin typeface="Arial" panose="020B0604020202020204" pitchFamily="34" charset="0"/>
                <a:cs typeface="Arial" panose="020B0604020202020204" pitchFamily="34" charset="0"/>
              </a:defRPr>
            </a:lvl1pPr>
          </a:lstStyle>
          <a:p>
            <a:r>
              <a:rPr lang="fi-FI"/>
              <a:t>Nina Lahtinen</a:t>
            </a:r>
            <a:endParaRPr lang="fi-FI" dirty="0"/>
          </a:p>
        </p:txBody>
      </p:sp>
      <p:pic>
        <p:nvPicPr>
          <p:cNvPr id="11" name="Sisällön paikkamerkki 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06831" y="5994400"/>
            <a:ext cx="1623996" cy="833312"/>
          </a:xfrm>
          <a:prstGeom prst="rect">
            <a:avLst/>
          </a:prstGeom>
        </p:spPr>
      </p:pic>
    </p:spTree>
    <p:extLst>
      <p:ext uri="{BB962C8B-B14F-4D97-AF65-F5344CB8AC3E}">
        <p14:creationId xmlns:p14="http://schemas.microsoft.com/office/powerpoint/2010/main" val="176102042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spd="slow">
    <p:wipe dir="r"/>
  </p:transition>
  <p:hf sldNum="0" hdr="0"/>
  <p:txStyles>
    <p:titleStyle>
      <a:lvl1pPr algn="l" defTabSz="914400" rtl="0" eaLnBrk="1" latinLnBrk="0" hangingPunct="1">
        <a:lnSpc>
          <a:spcPct val="90000"/>
        </a:lnSpc>
        <a:spcBef>
          <a:spcPct val="0"/>
        </a:spcBef>
        <a:buNone/>
        <a:defRPr sz="4400" kern="1200">
          <a:solidFill>
            <a:srgbClr val="009ADF"/>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397"/>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397"/>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397"/>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397"/>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397"/>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Alanuoli 115"/>
          <p:cNvSpPr/>
          <p:nvPr/>
        </p:nvSpPr>
        <p:spPr>
          <a:xfrm>
            <a:off x="4637189" y="4245163"/>
            <a:ext cx="144131" cy="20798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30" name="Alanuoli 129"/>
          <p:cNvSpPr/>
          <p:nvPr/>
        </p:nvSpPr>
        <p:spPr>
          <a:xfrm rot="16200000">
            <a:off x="5735928" y="4648893"/>
            <a:ext cx="104817" cy="21367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31" name="Alanuoli 130"/>
          <p:cNvSpPr/>
          <p:nvPr/>
        </p:nvSpPr>
        <p:spPr>
          <a:xfrm rot="16200000">
            <a:off x="5744127" y="5166644"/>
            <a:ext cx="104817" cy="21367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56" name="Ellipsi 39"/>
          <p:cNvSpPr>
            <a:spLocks noChangeArrowheads="1"/>
          </p:cNvSpPr>
          <p:nvPr/>
        </p:nvSpPr>
        <p:spPr bwMode="auto">
          <a:xfrm>
            <a:off x="7787601" y="4765955"/>
            <a:ext cx="930819" cy="1372304"/>
          </a:xfrm>
          <a:prstGeom prst="roundRect">
            <a:avLst/>
          </a:prstGeom>
          <a:solidFill>
            <a:srgbClr val="FF0000"/>
          </a:solidFill>
          <a:ln w="12700">
            <a:solidFill>
              <a:srgbClr val="344D6C"/>
            </a:solidFill>
            <a:miter lim="800000"/>
            <a:headEnd/>
            <a:tailEnd/>
          </a:ln>
        </p:spPr>
        <p:txBody>
          <a:bodyPr vert="horz" wrap="square" lIns="68580" tIns="34290" rIns="68580" bIns="34290" numCol="1" anchor="ctr" anchorCtr="0" compatLnSpc="1">
            <a:prstTxWarp prst="textNoShape">
              <a:avLst/>
            </a:prstTxWarp>
          </a:bodyPr>
          <a:lstStyle/>
          <a:p>
            <a:pPr eaLnBrk="0" fontAlgn="base" hangingPunct="0">
              <a:spcBef>
                <a:spcPct val="0"/>
              </a:spcBef>
              <a:spcAft>
                <a:spcPct val="0"/>
              </a:spcAft>
            </a:pPr>
            <a:r>
              <a:rPr lang="fi-FI" altLang="fi-FI" sz="1050" b="1" dirty="0">
                <a:solidFill>
                  <a:prstClr val="black"/>
                </a:solidFill>
                <a:latin typeface="Arial" panose="020B0604020202020204" pitchFamily="34" charset="0"/>
                <a:ea typeface="Times New Roman" panose="02020603050405020304" pitchFamily="18" charset="0"/>
                <a:cs typeface="Arial" panose="020B0604020202020204" pitchFamily="34" charset="0"/>
              </a:rPr>
              <a:t>= Koululle tieto </a:t>
            </a:r>
            <a:br>
              <a:rPr lang="fi-FI" altLang="fi-FI" sz="1050" b="1" dirty="0">
                <a:solidFill>
                  <a:prstClr val="black"/>
                </a:solidFill>
                <a:latin typeface="Arial" panose="020B0604020202020204" pitchFamily="34" charset="0"/>
                <a:ea typeface="Times New Roman" panose="02020603050405020304" pitchFamily="18" charset="0"/>
                <a:cs typeface="Arial" panose="020B0604020202020204" pitchFamily="34" charset="0"/>
              </a:rPr>
            </a:b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siitä, onko oppilaan asia hoidossa ja onko asialla vaikutusta opetuksen järjestämiseen.</a:t>
            </a:r>
            <a:endParaRPr lang="fi-FI" altLang="fi-FI" sz="1050" dirty="0">
              <a:solidFill>
                <a:prstClr val="black"/>
              </a:solidFill>
              <a:latin typeface="Arial" panose="020B0604020202020204" pitchFamily="34" charset="0"/>
              <a:cs typeface="Arial" panose="020B0604020202020204" pitchFamily="34" charset="0"/>
            </a:endParaRPr>
          </a:p>
        </p:txBody>
      </p:sp>
      <p:sp>
        <p:nvSpPr>
          <p:cNvPr id="57" name="Pyöristetty suorakulmio 1"/>
          <p:cNvSpPr>
            <a:spLocks noChangeArrowheads="1"/>
          </p:cNvSpPr>
          <p:nvPr/>
        </p:nvSpPr>
        <p:spPr bwMode="auto">
          <a:xfrm>
            <a:off x="3997006" y="2638030"/>
            <a:ext cx="1435894" cy="614363"/>
          </a:xfrm>
          <a:prstGeom prst="roundRect">
            <a:avLst>
              <a:gd name="adj" fmla="val 16667"/>
            </a:avLst>
          </a:prstGeom>
          <a:noFill/>
          <a:ln w="12700">
            <a:solidFill>
              <a:srgbClr val="925309"/>
            </a:solidFill>
            <a:miter lim="800000"/>
            <a:headEnd/>
            <a:tailEnd/>
          </a:ln>
        </p:spPr>
        <p:txBody>
          <a:bodyPr vert="horz" wrap="square" lIns="68580" tIns="34290" rIns="68580" bIns="34290" numCol="1" anchor="ctr" anchorCtr="0" compatLnSpc="1">
            <a:prstTxWarp prst="textNoShape">
              <a:avLst/>
            </a:prstTxWarp>
          </a:bodyPr>
          <a:lstStyle/>
          <a:p>
            <a:pPr algn="ctr" eaLnBrk="0" fontAlgn="base" hangingPunct="0">
              <a:spcBef>
                <a:spcPct val="0"/>
              </a:spcBef>
              <a:spcAft>
                <a:spcPct val="0"/>
              </a:spcAft>
            </a:pPr>
            <a:r>
              <a:rPr lang="fi-FI" altLang="fi-FI" sz="1650" dirty="0">
                <a:solidFill>
                  <a:prstClr val="black"/>
                </a:solidFill>
                <a:latin typeface="Arial" panose="020B0604020202020204" pitchFamily="34" charset="0"/>
                <a:ea typeface="Times New Roman" panose="02020603050405020304" pitchFamily="18" charset="0"/>
                <a:cs typeface="Arial" panose="020B0604020202020204" pitchFamily="34" charset="0"/>
              </a:rPr>
              <a:t>Opettajalla huoli</a:t>
            </a:r>
            <a:endParaRPr lang="fi-FI" altLang="fi-FI" sz="1350" dirty="0">
              <a:solidFill>
                <a:prstClr val="black"/>
              </a:solidFill>
              <a:latin typeface="Arial" panose="020B0604020202020204" pitchFamily="34" charset="0"/>
              <a:cs typeface="Arial" panose="020B0604020202020204" pitchFamily="34" charset="0"/>
            </a:endParaRPr>
          </a:p>
        </p:txBody>
      </p:sp>
      <p:sp>
        <p:nvSpPr>
          <p:cNvPr id="58" name="Pyöristetty suorakulmio 2"/>
          <p:cNvSpPr>
            <a:spLocks noChangeArrowheads="1"/>
          </p:cNvSpPr>
          <p:nvPr/>
        </p:nvSpPr>
        <p:spPr bwMode="auto">
          <a:xfrm>
            <a:off x="6934220" y="1350598"/>
            <a:ext cx="1078409" cy="691597"/>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68580" tIns="34290" rIns="68580" bIns="34290" numCol="1" anchor="ctr" anchorCtr="0" compatLnSpc="1">
            <a:prstTxWarp prst="textNoShape">
              <a:avLst/>
            </a:prstTxWarp>
          </a:bodyPr>
          <a:lstStyle/>
          <a:p>
            <a:pPr eaLnBrk="0" fontAlgn="base" hangingPunct="0">
              <a:spcBef>
                <a:spcPct val="0"/>
              </a:spcBef>
              <a:spcAft>
                <a:spcPct val="0"/>
              </a:spcAft>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Tehtävässään saanut tiedon, </a:t>
            </a:r>
            <a:r>
              <a:rPr lang="fi-FI" altLang="fi-FI" sz="750">
                <a:solidFill>
                  <a:prstClr val="black"/>
                </a:solidFill>
                <a:latin typeface="Arial" panose="020B0604020202020204" pitchFamily="34" charset="0"/>
                <a:ea typeface="Times New Roman" panose="02020603050405020304" pitchFamily="18" charset="0"/>
                <a:cs typeface="Arial" panose="020B0604020202020204" pitchFamily="34" charset="0"/>
              </a:rPr>
              <a:t>että joku </a:t>
            </a: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vaarassa joutua väkivallan kohteeksi.</a:t>
            </a:r>
            <a:endParaRPr lang="fi-FI" altLang="fi-FI" sz="750" dirty="0">
              <a:solidFill>
                <a:prstClr val="black"/>
              </a:solidFill>
              <a:latin typeface="Arial" panose="020B0604020202020204" pitchFamily="34" charset="0"/>
              <a:cs typeface="Arial" panose="020B0604020202020204" pitchFamily="34" charset="0"/>
            </a:endParaRPr>
          </a:p>
        </p:txBody>
      </p:sp>
      <p:sp>
        <p:nvSpPr>
          <p:cNvPr id="59" name="Pyöristetty suorakulmio 3"/>
          <p:cNvSpPr>
            <a:spLocks noChangeArrowheads="1"/>
          </p:cNvSpPr>
          <p:nvPr/>
        </p:nvSpPr>
        <p:spPr bwMode="auto">
          <a:xfrm>
            <a:off x="5107520" y="1346188"/>
            <a:ext cx="1677077" cy="696005"/>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68580" tIns="34290" rIns="68580" bIns="34290" numCol="1" anchor="ctr" anchorCtr="0" compatLnSpc="1">
            <a:prstTxWarp prst="textNoShape">
              <a:avLst/>
            </a:prstTxWarp>
          </a:bodyPr>
          <a:lstStyle/>
          <a:p>
            <a:pPr eaLnBrk="0" fontAlgn="base" hangingPunct="0">
              <a:spcBef>
                <a:spcPct val="0"/>
              </a:spcBef>
              <a:spcAft>
                <a:spcPct val="0"/>
              </a:spcAft>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Tehtävässään saanut tiedon, että lapseen on kohdistunut seksuaalirikos tai henkeä tai terveyttä uhannut rikos, josta enimmäisrangaistus on vähintään kaksi vuotta vankeutta.</a:t>
            </a:r>
            <a:endParaRPr lang="fi-FI" altLang="fi-FI" sz="1050" dirty="0">
              <a:solidFill>
                <a:prstClr val="black"/>
              </a:solidFill>
              <a:latin typeface="Arial" panose="020B0604020202020204" pitchFamily="34" charset="0"/>
              <a:cs typeface="Arial" panose="020B0604020202020204" pitchFamily="34" charset="0"/>
            </a:endParaRPr>
          </a:p>
        </p:txBody>
      </p:sp>
      <p:sp>
        <p:nvSpPr>
          <p:cNvPr id="60" name="Pyöristetty suorakulmio 6"/>
          <p:cNvSpPr>
            <a:spLocks noChangeArrowheads="1"/>
          </p:cNvSpPr>
          <p:nvPr/>
        </p:nvSpPr>
        <p:spPr bwMode="auto">
          <a:xfrm>
            <a:off x="6816740" y="2639249"/>
            <a:ext cx="1086092" cy="652661"/>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68580" tIns="34290" rIns="68580" bIns="34290" numCol="1" anchor="ctr" anchorCtr="0" compatLnSpc="1">
            <a:prstTxWarp prst="textNoShape">
              <a:avLst/>
            </a:prstTxWarp>
          </a:bodyPr>
          <a:lstStyle/>
          <a:p>
            <a:pPr eaLnBrk="0" fontAlgn="base" hangingPunct="0">
              <a:spcBef>
                <a:spcPct val="0"/>
              </a:spcBef>
              <a:spcAft>
                <a:spcPct val="0"/>
              </a:spcAft>
            </a:pPr>
            <a:r>
              <a:rPr lang="fi-FI" altLang="fi-FI" sz="1050" b="1" dirty="0">
                <a:solidFill>
                  <a:prstClr val="black"/>
                </a:solidFill>
                <a:latin typeface="Arial" panose="020B0604020202020204" pitchFamily="34" charset="0"/>
                <a:ea typeface="Times New Roman" panose="02020603050405020304" pitchFamily="18" charset="0"/>
                <a:cs typeface="Arial" panose="020B0604020202020204" pitchFamily="34" charset="0"/>
              </a:rPr>
              <a:t>Yhteydenotto huoltajaan</a:t>
            </a:r>
            <a:endParaRPr lang="fi-FI" altLang="fi-FI" sz="1050" b="1" dirty="0">
              <a:solidFill>
                <a:prstClr val="black"/>
              </a:solidFill>
              <a:latin typeface="Arial" panose="020B0604020202020204" pitchFamily="34" charset="0"/>
              <a:cs typeface="Arial" panose="020B0604020202020204" pitchFamily="34" charset="0"/>
            </a:endParaRPr>
          </a:p>
        </p:txBody>
      </p:sp>
      <p:sp>
        <p:nvSpPr>
          <p:cNvPr id="61" name="Pyöristetty suorakulmio 7"/>
          <p:cNvSpPr>
            <a:spLocks noChangeArrowheads="1"/>
          </p:cNvSpPr>
          <p:nvPr/>
        </p:nvSpPr>
        <p:spPr bwMode="auto">
          <a:xfrm>
            <a:off x="5724272" y="3435875"/>
            <a:ext cx="1480015" cy="711607"/>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68580" tIns="34290" rIns="68580" bIns="34290" numCol="1" anchor="ctr" anchorCtr="0" compatLnSpc="1">
            <a:prstTxWarp prst="textNoShape">
              <a:avLst/>
            </a:prstTxWarp>
          </a:bodyPr>
          <a:lstStyle/>
          <a:p>
            <a:pPr eaLnBrk="0" fontAlgn="base" hangingPunct="0">
              <a:spcBef>
                <a:spcPct val="0"/>
              </a:spcBef>
              <a:spcAft>
                <a:spcPct val="0"/>
              </a:spcAft>
            </a:pPr>
            <a:r>
              <a:rPr lang="fi-FI" altLang="fi-FI" sz="1050" b="1" dirty="0">
                <a:solidFill>
                  <a:srgbClr val="000000"/>
                </a:solidFill>
                <a:latin typeface="Arial" panose="020B0604020202020204" pitchFamily="34" charset="0"/>
                <a:ea typeface="Times New Roman" panose="02020603050405020304" pitchFamily="18" charset="0"/>
                <a:cs typeface="Arial" panose="020B0604020202020204" pitchFamily="34" charset="0"/>
              </a:rPr>
              <a:t>Huoli poistuu</a:t>
            </a:r>
            <a:endParaRPr lang="fi-FI" altLang="fi-FI" sz="1050" b="1" dirty="0">
              <a:solidFill>
                <a:prstClr val="black"/>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Sovitaan tarvittaessa seuranta-aika uudelleen tapaamiselle. </a:t>
            </a:r>
            <a:endParaRPr lang="fi-FI" altLang="fi-FI" sz="750" dirty="0">
              <a:solidFill>
                <a:prstClr val="black"/>
              </a:solidFill>
              <a:latin typeface="Arial" panose="020B0604020202020204" pitchFamily="34" charset="0"/>
              <a:cs typeface="Arial" panose="020B0604020202020204" pitchFamily="34" charset="0"/>
            </a:endParaRPr>
          </a:p>
        </p:txBody>
      </p:sp>
      <p:sp>
        <p:nvSpPr>
          <p:cNvPr id="62" name="Pyöristetty suorakulmio 8"/>
          <p:cNvSpPr>
            <a:spLocks noChangeArrowheads="1"/>
          </p:cNvSpPr>
          <p:nvPr/>
        </p:nvSpPr>
        <p:spPr bwMode="auto">
          <a:xfrm>
            <a:off x="4029550" y="4462723"/>
            <a:ext cx="1585817" cy="1356419"/>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68580" tIns="34290" rIns="68580" bIns="34290" numCol="1" anchor="ctr" anchorCtr="0" compatLnSpc="1">
            <a:prstTxWarp prst="textNoShape">
              <a:avLst/>
            </a:prstTxWarp>
          </a:bodyPr>
          <a:lstStyle/>
          <a:p>
            <a:pPr eaLnBrk="0" fontAlgn="base" hangingPunct="0">
              <a:spcBef>
                <a:spcPct val="0"/>
              </a:spcBef>
              <a:spcAft>
                <a:spcPct val="0"/>
              </a:spcAft>
            </a:pPr>
            <a:r>
              <a:rPr lang="fi-FI" altLang="fi-FI" sz="1050" b="1" dirty="0">
                <a:solidFill>
                  <a:prstClr val="black"/>
                </a:solidFill>
                <a:latin typeface="Arial" panose="020B0604020202020204" pitchFamily="34" charset="0"/>
                <a:ea typeface="Times New Roman" panose="02020603050405020304" pitchFamily="18" charset="0"/>
                <a:cs typeface="Arial" panose="020B0604020202020204" pitchFamily="34" charset="0"/>
              </a:rPr>
              <a:t>Opiskeluhuolto</a:t>
            </a:r>
            <a:endParaRPr lang="fi-FI" altLang="fi-FI" sz="1050" b="1" dirty="0">
              <a:solidFill>
                <a:prstClr val="black"/>
              </a:solidFill>
              <a:latin typeface="Arial" panose="020B0604020202020204" pitchFamily="34" charset="0"/>
              <a:cs typeface="Arial" panose="020B0604020202020204" pitchFamily="34" charset="0"/>
            </a:endParaRPr>
          </a:p>
          <a:p>
            <a:pPr marL="128588" indent="-128588" eaLnBrk="0" fontAlgn="base" hangingPunct="0">
              <a:spcBef>
                <a:spcPct val="0"/>
              </a:spcBef>
              <a:spcAft>
                <a:spcPct val="0"/>
              </a:spcAft>
              <a:buFont typeface="Wingdings" panose="05000000000000000000" pitchFamily="2" charset="2"/>
              <a:buChar char="q"/>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Konsultaatio opettaja ja psykologi/ kuraattori</a:t>
            </a:r>
            <a:endParaRPr lang="fi-FI" altLang="fi-FI" sz="750" dirty="0">
              <a:solidFill>
                <a:prstClr val="black"/>
              </a:solidFill>
              <a:latin typeface="Arial" panose="020B0604020202020204" pitchFamily="34" charset="0"/>
              <a:cs typeface="Arial" panose="020B0604020202020204" pitchFamily="34" charset="0"/>
            </a:endParaRPr>
          </a:p>
          <a:p>
            <a:pPr marL="128588" indent="-128588" eaLnBrk="0" fontAlgn="base" hangingPunct="0">
              <a:spcBef>
                <a:spcPct val="0"/>
              </a:spcBef>
              <a:spcAft>
                <a:spcPct val="0"/>
              </a:spcAft>
              <a:buFont typeface="Wingdings" panose="05000000000000000000" pitchFamily="2" charset="2"/>
              <a:buChar char="q"/>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Oppilaan ja kuraattorin/psykologin tapaaminen</a:t>
            </a:r>
            <a:endParaRPr lang="fi-FI" altLang="fi-FI" sz="750" dirty="0">
              <a:solidFill>
                <a:prstClr val="black"/>
              </a:solidFill>
              <a:latin typeface="Arial" panose="020B0604020202020204" pitchFamily="34" charset="0"/>
              <a:cs typeface="Arial" panose="020B0604020202020204" pitchFamily="34" charset="0"/>
            </a:endParaRPr>
          </a:p>
          <a:p>
            <a:pPr marL="128588" indent="-128588" eaLnBrk="0" fontAlgn="base" hangingPunct="0">
              <a:spcBef>
                <a:spcPct val="0"/>
              </a:spcBef>
              <a:spcAft>
                <a:spcPct val="0"/>
              </a:spcAft>
              <a:buFont typeface="Wingdings" panose="05000000000000000000" pitchFamily="2" charset="2"/>
              <a:buChar char="q"/>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Kouluterveydenhuolto</a:t>
            </a:r>
            <a:endParaRPr lang="fi-FI" altLang="fi-FI" sz="750" dirty="0">
              <a:solidFill>
                <a:prstClr val="black"/>
              </a:solidFill>
              <a:latin typeface="Arial" panose="020B0604020202020204" pitchFamily="34" charset="0"/>
              <a:cs typeface="Arial" panose="020B0604020202020204" pitchFamily="34" charset="0"/>
            </a:endParaRPr>
          </a:p>
          <a:p>
            <a:pPr marL="128588" indent="-128588" eaLnBrk="0" fontAlgn="base" hangingPunct="0">
              <a:spcBef>
                <a:spcPct val="0"/>
              </a:spcBef>
              <a:spcAft>
                <a:spcPct val="0"/>
              </a:spcAft>
              <a:buFont typeface="Wingdings" panose="05000000000000000000" pitchFamily="2" charset="2"/>
              <a:buChar char="q"/>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OH-asiantuntijaryhmän kokoontuminen</a:t>
            </a:r>
            <a:endParaRPr lang="fi-FI" altLang="fi-FI" sz="750" dirty="0">
              <a:solidFill>
                <a:prstClr val="black"/>
              </a:solidFill>
              <a:latin typeface="Arial" panose="020B0604020202020204" pitchFamily="34" charset="0"/>
              <a:cs typeface="Arial" panose="020B0604020202020204" pitchFamily="34" charset="0"/>
            </a:endParaRPr>
          </a:p>
        </p:txBody>
      </p:sp>
      <p:sp>
        <p:nvSpPr>
          <p:cNvPr id="63" name="Pyöristetty suorakulmio 9"/>
          <p:cNvSpPr>
            <a:spLocks noChangeArrowheads="1"/>
          </p:cNvSpPr>
          <p:nvPr/>
        </p:nvSpPr>
        <p:spPr bwMode="auto">
          <a:xfrm>
            <a:off x="5961306" y="4528553"/>
            <a:ext cx="1582360" cy="445926"/>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68580" tIns="34290" rIns="68580" bIns="34290" numCol="1" anchor="ctr" anchorCtr="0" compatLnSpc="1">
            <a:prstTxWarp prst="textNoShape">
              <a:avLst/>
            </a:prstTxWarp>
          </a:bodyPr>
          <a:lstStyle/>
          <a:p>
            <a:pPr eaLnBrk="0" fontAlgn="base" hangingPunct="0">
              <a:spcBef>
                <a:spcPct val="0"/>
              </a:spcBef>
              <a:spcAft>
                <a:spcPct val="0"/>
              </a:spcAft>
            </a:pPr>
            <a:r>
              <a:rPr lang="fi-FI" altLang="fi-FI" sz="1050" b="1" dirty="0">
                <a:solidFill>
                  <a:srgbClr val="000000"/>
                </a:solidFill>
                <a:latin typeface="Arial" panose="020B0604020202020204" pitchFamily="34" charset="0"/>
                <a:ea typeface="Times New Roman" panose="02020603050405020304" pitchFamily="18" charset="0"/>
                <a:cs typeface="Arial" panose="020B0604020202020204" pitchFamily="34" charset="0"/>
              </a:rPr>
              <a:t>Huoli poistuu</a:t>
            </a:r>
            <a:endParaRPr lang="fi-FI" altLang="fi-FI" sz="1050" b="1" dirty="0">
              <a:solidFill>
                <a:prstClr val="black"/>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Sovitaan seuranta-aika esim. yhden kuukauden päähän</a:t>
            </a:r>
            <a:endParaRPr lang="fi-FI" altLang="fi-FI" sz="750" dirty="0">
              <a:solidFill>
                <a:prstClr val="black"/>
              </a:solidFill>
              <a:latin typeface="Arial" panose="020B0604020202020204" pitchFamily="34" charset="0"/>
              <a:cs typeface="Arial" panose="020B0604020202020204" pitchFamily="34" charset="0"/>
            </a:endParaRPr>
          </a:p>
        </p:txBody>
      </p:sp>
      <p:sp>
        <p:nvSpPr>
          <p:cNvPr id="2048" name="Pyöristetty suorakulmio 10"/>
          <p:cNvSpPr>
            <a:spLocks noChangeArrowheads="1"/>
          </p:cNvSpPr>
          <p:nvPr/>
        </p:nvSpPr>
        <p:spPr bwMode="auto">
          <a:xfrm>
            <a:off x="573008" y="2847179"/>
            <a:ext cx="2240675" cy="1963713"/>
          </a:xfrm>
          <a:prstGeom prst="roundRect">
            <a:avLst>
              <a:gd name="adj" fmla="val 16667"/>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68580" tIns="34290" rIns="68580" bIns="34290" numCol="1" anchor="ctr" anchorCtr="0" compatLnSpc="1">
            <a:prstTxWarp prst="textNoShape">
              <a:avLst/>
            </a:prstTxWarp>
          </a:bodyPr>
          <a:lstStyle/>
          <a:p>
            <a:pPr eaLnBrk="0" fontAlgn="base" hangingPunct="0">
              <a:spcBef>
                <a:spcPct val="0"/>
              </a:spcBef>
              <a:spcAft>
                <a:spcPct val="0"/>
              </a:spcAft>
            </a:pPr>
            <a:r>
              <a:rPr lang="fi-FI" altLang="fi-FI" sz="1050" b="1" dirty="0">
                <a:solidFill>
                  <a:prstClr val="black"/>
                </a:solidFill>
                <a:latin typeface="Arial" panose="020B0604020202020204" pitchFamily="34" charset="0"/>
                <a:ea typeface="Times New Roman" panose="02020603050405020304" pitchFamily="18" charset="0"/>
                <a:cs typeface="Arial" panose="020B0604020202020204" pitchFamily="34" charset="0"/>
              </a:rPr>
              <a:t>Yhteydenotto sosiaalihuoltoon tuen tarpeen arvioimiseksi </a:t>
            </a:r>
          </a:p>
          <a:p>
            <a:pPr marL="128588" indent="-128588" eaLnBrk="0" fontAlgn="base" hangingPunct="0">
              <a:spcBef>
                <a:spcPct val="0"/>
              </a:spcBef>
              <a:spcAft>
                <a:spcPct val="0"/>
              </a:spcAft>
              <a:buFont typeface="Wingdings" panose="05000000000000000000" pitchFamily="2" charset="2"/>
              <a:buChar char="q"/>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Huoltajan suostumuksella yhteydenotto yhdessä sosiaalihuoltoon </a:t>
            </a:r>
            <a:endParaRPr lang="fi-FI" altLang="fi-FI" sz="750" dirty="0">
              <a:solidFill>
                <a:prstClr val="black"/>
              </a:solidFill>
              <a:latin typeface="Arial" panose="020B0604020202020204" pitchFamily="34" charset="0"/>
              <a:cs typeface="Arial" panose="020B0604020202020204" pitchFamily="34" charset="0"/>
            </a:endParaRPr>
          </a:p>
          <a:p>
            <a:pPr marL="128588" indent="-128588" eaLnBrk="0" fontAlgn="base" hangingPunct="0">
              <a:spcBef>
                <a:spcPct val="0"/>
              </a:spcBef>
              <a:spcAft>
                <a:spcPct val="0"/>
              </a:spcAft>
              <a:buFont typeface="Wingdings" panose="05000000000000000000" pitchFamily="2" charset="2"/>
              <a:buChar char="q"/>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Ei suostumusta huoltajalta, mutta lapsen etu vaatii. Tällöin yhteydenotto on mahdollinen ilman suostumusta. Samojen tietojen perusteella ei tarvitse tehdä lastensuojeluilmoitusta. Opettajalla mahdollisuus valita kumman haluaa tehdä, koska yleensä myös lastensuojeluilmoituksen tekokynnys ylittyisi.</a:t>
            </a:r>
            <a:endParaRPr lang="fi-FI" altLang="fi-FI" sz="750" dirty="0">
              <a:solidFill>
                <a:prstClr val="black"/>
              </a:solidFill>
              <a:latin typeface="Arial" panose="020B0604020202020204" pitchFamily="34" charset="0"/>
              <a:cs typeface="Arial" panose="020B0604020202020204" pitchFamily="34" charset="0"/>
            </a:endParaRPr>
          </a:p>
        </p:txBody>
      </p:sp>
      <p:sp>
        <p:nvSpPr>
          <p:cNvPr id="2049" name="Pyöristetty suorakulmio 11"/>
          <p:cNvSpPr>
            <a:spLocks noChangeArrowheads="1"/>
          </p:cNvSpPr>
          <p:nvPr/>
        </p:nvSpPr>
        <p:spPr bwMode="auto">
          <a:xfrm>
            <a:off x="573008" y="4920653"/>
            <a:ext cx="1482334" cy="883502"/>
          </a:xfrm>
          <a:prstGeom prst="roundRect">
            <a:avLst>
              <a:gd name="adj" fmla="val 16667"/>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68580" tIns="34290" rIns="68580" bIns="34290" numCol="1" anchor="ctr" anchorCtr="0" compatLnSpc="1">
            <a:prstTxWarp prst="textNoShape">
              <a:avLst/>
            </a:prstTxWarp>
          </a:bodyPr>
          <a:lstStyle/>
          <a:p>
            <a:pPr eaLnBrk="0" fontAlgn="base" hangingPunct="0">
              <a:spcBef>
                <a:spcPct val="0"/>
              </a:spcBef>
              <a:spcAft>
                <a:spcPct val="0"/>
              </a:spcAft>
            </a:pPr>
            <a:endParaRPr lang="fi-FI" altLang="fi-FI" sz="825"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eaLnBrk="0" fontAlgn="base" hangingPunct="0">
              <a:spcBef>
                <a:spcPct val="0"/>
              </a:spcBef>
              <a:spcAft>
                <a:spcPct val="0"/>
              </a:spcAft>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Oppilaan, sosiaalitoimen ja koulun suunnitelmien sovittaminen yhteen suostumuksella.</a:t>
            </a:r>
            <a:endParaRPr lang="fi-FI" altLang="fi-FI" sz="750" dirty="0">
              <a:solidFill>
                <a:prstClr val="black"/>
              </a:solidFill>
              <a:latin typeface="Arial" panose="020B0604020202020204" pitchFamily="34" charset="0"/>
              <a:cs typeface="Arial" panose="020B0604020202020204" pitchFamily="34" charset="0"/>
            </a:endParaRPr>
          </a:p>
          <a:p>
            <a:pPr eaLnBrk="0" fontAlgn="base" hangingPunct="0">
              <a:spcBef>
                <a:spcPct val="0"/>
              </a:spcBef>
              <a:spcAft>
                <a:spcPct val="0"/>
              </a:spcAft>
            </a:pPr>
            <a:endParaRPr lang="fi-FI" altLang="fi-FI" sz="1350" dirty="0">
              <a:solidFill>
                <a:prstClr val="black"/>
              </a:solidFill>
              <a:latin typeface="Arial" panose="020B0604020202020204" pitchFamily="34" charset="0"/>
              <a:cs typeface="Arial" panose="020B0604020202020204" pitchFamily="34" charset="0"/>
            </a:endParaRPr>
          </a:p>
        </p:txBody>
      </p:sp>
      <p:sp>
        <p:nvSpPr>
          <p:cNvPr id="2050" name="Pyöristetty suorakulmio 13"/>
          <p:cNvSpPr>
            <a:spLocks noChangeArrowheads="1"/>
          </p:cNvSpPr>
          <p:nvPr/>
        </p:nvSpPr>
        <p:spPr bwMode="auto">
          <a:xfrm>
            <a:off x="2155132" y="1984379"/>
            <a:ext cx="1384127" cy="690101"/>
          </a:xfrm>
          <a:prstGeom prst="roundRect">
            <a:avLst>
              <a:gd name="adj" fmla="val 16667"/>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68580" tIns="34290" rIns="68580" bIns="34290" numCol="1" anchor="ctr" anchorCtr="0" compatLnSpc="1">
            <a:prstTxWarp prst="textNoShape">
              <a:avLst/>
            </a:prstTxWarp>
          </a:bodyPr>
          <a:lstStyle/>
          <a:p>
            <a:pPr eaLnBrk="0" fontAlgn="base" hangingPunct="0">
              <a:spcBef>
                <a:spcPct val="0"/>
              </a:spcBef>
              <a:spcAft>
                <a:spcPct val="0"/>
              </a:spcAft>
            </a:pPr>
            <a:endParaRPr lang="fi-FI" altLang="fi-FI" sz="825"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eaLnBrk="0" fontAlgn="base" hangingPunct="0">
              <a:spcBef>
                <a:spcPct val="0"/>
              </a:spcBef>
              <a:spcAft>
                <a:spcPct val="0"/>
              </a:spcAft>
            </a:pPr>
            <a:r>
              <a:rPr lang="fi-FI" altLang="fi-FI" sz="1050" b="1" dirty="0">
                <a:solidFill>
                  <a:srgbClr val="000000"/>
                </a:solidFill>
                <a:latin typeface="Arial" panose="020B0604020202020204" pitchFamily="34" charset="0"/>
                <a:ea typeface="Times New Roman" panose="02020603050405020304" pitchFamily="18" charset="0"/>
                <a:cs typeface="Arial" panose="020B0604020202020204" pitchFamily="34" charset="0"/>
              </a:rPr>
              <a:t>Huoli poistuu</a:t>
            </a:r>
            <a:endParaRPr lang="fi-FI" altLang="fi-FI" sz="1050" b="1" dirty="0">
              <a:solidFill>
                <a:prstClr val="black"/>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Sovitaan seuranta-aika esim. yhden kuukauden päähän</a:t>
            </a:r>
            <a:endParaRPr lang="fi-FI" altLang="fi-FI" sz="750" dirty="0">
              <a:solidFill>
                <a:prstClr val="black"/>
              </a:solidFill>
              <a:latin typeface="Arial" panose="020B0604020202020204" pitchFamily="34" charset="0"/>
              <a:cs typeface="Arial" panose="020B0604020202020204" pitchFamily="34" charset="0"/>
            </a:endParaRPr>
          </a:p>
          <a:p>
            <a:pPr eaLnBrk="0" fontAlgn="base" hangingPunct="0">
              <a:spcBef>
                <a:spcPct val="0"/>
              </a:spcBef>
              <a:spcAft>
                <a:spcPct val="0"/>
              </a:spcAft>
            </a:pPr>
            <a:endParaRPr lang="fi-FI" altLang="fi-FI" sz="1350" dirty="0">
              <a:solidFill>
                <a:prstClr val="black"/>
              </a:solidFill>
              <a:latin typeface="Arial" panose="020B0604020202020204" pitchFamily="34" charset="0"/>
              <a:cs typeface="Arial" panose="020B0604020202020204" pitchFamily="34" charset="0"/>
            </a:endParaRPr>
          </a:p>
        </p:txBody>
      </p:sp>
      <p:sp>
        <p:nvSpPr>
          <p:cNvPr id="2051" name="Pyöristetty suorakulmio 14"/>
          <p:cNvSpPr>
            <a:spLocks noChangeArrowheads="1"/>
          </p:cNvSpPr>
          <p:nvPr/>
        </p:nvSpPr>
        <p:spPr bwMode="auto">
          <a:xfrm>
            <a:off x="573008" y="1984379"/>
            <a:ext cx="1529677" cy="668545"/>
          </a:xfrm>
          <a:prstGeom prst="roundRect">
            <a:avLst>
              <a:gd name="adj" fmla="val 16667"/>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68580" tIns="34290" rIns="68580" bIns="34290" numCol="1" anchor="ctr" anchorCtr="0" compatLnSpc="1">
            <a:prstTxWarp prst="textNoShape">
              <a:avLst/>
            </a:prstTxWarp>
          </a:bodyPr>
          <a:lstStyle/>
          <a:p>
            <a:pPr eaLnBrk="0" fontAlgn="base" hangingPunct="0">
              <a:spcBef>
                <a:spcPct val="0"/>
              </a:spcBef>
              <a:spcAft>
                <a:spcPct val="0"/>
              </a:spcAft>
            </a:pPr>
            <a:r>
              <a:rPr lang="fi-FI" altLang="fi-FI" sz="1050" b="1" dirty="0">
                <a:solidFill>
                  <a:prstClr val="black"/>
                </a:solidFill>
                <a:latin typeface="Arial" panose="020B0604020202020204" pitchFamily="34" charset="0"/>
                <a:ea typeface="Times New Roman" panose="02020603050405020304" pitchFamily="18" charset="0"/>
                <a:cs typeface="Arial" panose="020B0604020202020204" pitchFamily="34" charset="0"/>
              </a:rPr>
              <a:t>Huoli ei poistu</a:t>
            </a:r>
            <a:endParaRPr lang="fi-FI" altLang="fi-FI" sz="1050" b="1" dirty="0">
              <a:solidFill>
                <a:prstClr val="black"/>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Uusi ilmoitus sosiaalihuollon tarpeesta tai lastensuojeluilmoitus</a:t>
            </a:r>
            <a:endParaRPr lang="fi-FI" altLang="fi-FI" sz="750" dirty="0">
              <a:solidFill>
                <a:prstClr val="black"/>
              </a:solidFill>
              <a:latin typeface="Arial" panose="020B0604020202020204" pitchFamily="34" charset="0"/>
              <a:cs typeface="Arial" panose="020B0604020202020204" pitchFamily="34" charset="0"/>
            </a:endParaRPr>
          </a:p>
        </p:txBody>
      </p:sp>
      <p:sp>
        <p:nvSpPr>
          <p:cNvPr id="2054" name="Pyöristetty suorakulmio 18"/>
          <p:cNvSpPr>
            <a:spLocks noChangeArrowheads="1"/>
          </p:cNvSpPr>
          <p:nvPr/>
        </p:nvSpPr>
        <p:spPr bwMode="auto">
          <a:xfrm>
            <a:off x="2406590" y="890830"/>
            <a:ext cx="2478881" cy="885825"/>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68580" tIns="34290" rIns="68580" bIns="34290" numCol="1" anchor="ctr" anchorCtr="0" compatLnSpc="1">
            <a:prstTxWarp prst="textNoShape">
              <a:avLst/>
            </a:prstTxWarp>
          </a:bodyPr>
          <a:lstStyle/>
          <a:p>
            <a:pPr eaLnBrk="0" fontAlgn="base" hangingPunct="0">
              <a:spcBef>
                <a:spcPct val="0"/>
              </a:spcBef>
              <a:spcAft>
                <a:spcPct val="0"/>
              </a:spcAft>
            </a:pPr>
            <a:r>
              <a:rPr lang="fi-FI" altLang="fi-FI" sz="1050" b="1" dirty="0">
                <a:solidFill>
                  <a:srgbClr val="000000"/>
                </a:solidFill>
                <a:latin typeface="Arial" panose="020B0604020202020204" pitchFamily="34" charset="0"/>
                <a:ea typeface="Times New Roman" panose="02020603050405020304" pitchFamily="18" charset="0"/>
                <a:cs typeface="Arial" panose="020B0604020202020204" pitchFamily="34" charset="0"/>
              </a:rPr>
              <a:t>Lastensuojeluilmoitus </a:t>
            </a:r>
          </a:p>
          <a:p>
            <a:pPr eaLnBrk="0" fontAlgn="base" hangingPunct="0">
              <a:spcBef>
                <a:spcPct val="0"/>
              </a:spcBef>
              <a:spcAft>
                <a:spcPct val="0"/>
              </a:spcAft>
            </a:pPr>
            <a:r>
              <a:rPr lang="fi-FI" altLang="fi-FI" sz="750" dirty="0">
                <a:solidFill>
                  <a:srgbClr val="000000"/>
                </a:solidFill>
                <a:latin typeface="Arial" panose="020B0604020202020204" pitchFamily="34" charset="0"/>
                <a:ea typeface="Times New Roman" panose="02020603050405020304" pitchFamily="18" charset="0"/>
                <a:cs typeface="Arial" panose="020B0604020202020204" pitchFamily="34" charset="0"/>
              </a:rPr>
              <a:t>Sosiaalitoimelta aina tieto koululle perusopetuksen järjestämisen kannalta välttämättömistä tiedoista</a:t>
            </a:r>
            <a:endParaRPr lang="fi-FI" altLang="fi-FI" sz="750" dirty="0">
              <a:solidFill>
                <a:prstClr val="black"/>
              </a:solidFill>
              <a:latin typeface="Arial" panose="020B0604020202020204" pitchFamily="34" charset="0"/>
              <a:cs typeface="Arial" panose="020B0604020202020204" pitchFamily="34" charset="0"/>
            </a:endParaRPr>
          </a:p>
        </p:txBody>
      </p:sp>
      <p:sp>
        <p:nvSpPr>
          <p:cNvPr id="2055" name="Pyöristetty suorakulmio 19"/>
          <p:cNvSpPr>
            <a:spLocks noChangeArrowheads="1"/>
          </p:cNvSpPr>
          <p:nvPr/>
        </p:nvSpPr>
        <p:spPr bwMode="auto">
          <a:xfrm>
            <a:off x="703867" y="1417776"/>
            <a:ext cx="1449487" cy="436238"/>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68580" tIns="34290" rIns="68580" bIns="34290" numCol="1" anchor="ctr" anchorCtr="0" compatLnSpc="1">
            <a:prstTxWarp prst="textNoShape">
              <a:avLst/>
            </a:prstTxWarp>
          </a:bodyPr>
          <a:lstStyle/>
          <a:p>
            <a:pPr eaLnBrk="0" fontAlgn="base" hangingPunct="0">
              <a:spcBef>
                <a:spcPct val="0"/>
              </a:spcBef>
              <a:spcAft>
                <a:spcPct val="0"/>
              </a:spcAft>
            </a:pPr>
            <a:endParaRPr lang="fi-FI" altLang="fi-FI" sz="825"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eaLnBrk="0" fontAlgn="base" hangingPunct="0">
              <a:spcBef>
                <a:spcPct val="0"/>
              </a:spcBef>
              <a:spcAft>
                <a:spcPct val="0"/>
              </a:spcAft>
            </a:pPr>
            <a:r>
              <a:rPr lang="fi-FI" altLang="fi-FI" sz="1050" b="1" dirty="0">
                <a:solidFill>
                  <a:prstClr val="black"/>
                </a:solidFill>
                <a:latin typeface="Arial" panose="020B0604020202020204" pitchFamily="34" charset="0"/>
                <a:ea typeface="Times New Roman" panose="02020603050405020304" pitchFamily="18" charset="0"/>
                <a:cs typeface="Arial" panose="020B0604020202020204" pitchFamily="34" charset="0"/>
              </a:rPr>
              <a:t>Huoli ei poistu</a:t>
            </a:r>
            <a:endParaRPr lang="fi-FI" altLang="fi-FI" sz="1050" b="1" dirty="0">
              <a:solidFill>
                <a:prstClr val="black"/>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fi-FI" altLang="fi-FI" sz="750" dirty="0">
                <a:solidFill>
                  <a:srgbClr val="000000"/>
                </a:solidFill>
                <a:latin typeface="Arial" panose="020B0604020202020204" pitchFamily="34" charset="0"/>
                <a:ea typeface="Times New Roman" panose="02020603050405020304" pitchFamily="18" charset="0"/>
                <a:cs typeface="Arial" panose="020B0604020202020204" pitchFamily="34" charset="0"/>
              </a:rPr>
              <a:t>Uusi lastensuojeluilmoitus</a:t>
            </a:r>
            <a:endParaRPr lang="fi-FI" altLang="fi-FI" sz="750" dirty="0">
              <a:solidFill>
                <a:prstClr val="black"/>
              </a:solidFill>
              <a:latin typeface="Arial" panose="020B0604020202020204" pitchFamily="34" charset="0"/>
              <a:cs typeface="Arial" panose="020B0604020202020204" pitchFamily="34" charset="0"/>
            </a:endParaRPr>
          </a:p>
          <a:p>
            <a:pPr eaLnBrk="0" fontAlgn="base" hangingPunct="0">
              <a:spcBef>
                <a:spcPct val="0"/>
              </a:spcBef>
              <a:spcAft>
                <a:spcPct val="0"/>
              </a:spcAft>
            </a:pPr>
            <a:endParaRPr lang="fi-FI" altLang="fi-FI" sz="1350" dirty="0">
              <a:solidFill>
                <a:prstClr val="black"/>
              </a:solidFill>
              <a:latin typeface="Arial" panose="020B0604020202020204" pitchFamily="34" charset="0"/>
              <a:cs typeface="Arial" panose="020B0604020202020204" pitchFamily="34" charset="0"/>
            </a:endParaRPr>
          </a:p>
        </p:txBody>
      </p:sp>
      <p:sp>
        <p:nvSpPr>
          <p:cNvPr id="2057" name="Pyöristetty suorakulmio 30"/>
          <p:cNvSpPr>
            <a:spLocks noChangeArrowheads="1"/>
          </p:cNvSpPr>
          <p:nvPr/>
        </p:nvSpPr>
        <p:spPr bwMode="auto">
          <a:xfrm>
            <a:off x="703867" y="889685"/>
            <a:ext cx="1449487" cy="379565"/>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68580" tIns="34290" rIns="68580" bIns="34290" numCol="1" anchor="ctr" anchorCtr="0" compatLnSpc="1">
            <a:prstTxWarp prst="textNoShape">
              <a:avLst/>
            </a:prstTxWarp>
          </a:bodyPr>
          <a:lstStyle/>
          <a:p>
            <a:pPr eaLnBrk="0" fontAlgn="base" hangingPunct="0">
              <a:spcBef>
                <a:spcPct val="0"/>
              </a:spcBef>
              <a:spcAft>
                <a:spcPct val="0"/>
              </a:spcAft>
            </a:pPr>
            <a:r>
              <a:rPr lang="fi-FI" altLang="fi-FI" sz="1050" b="1" dirty="0">
                <a:solidFill>
                  <a:srgbClr val="000000"/>
                </a:solidFill>
                <a:latin typeface="Arial" panose="020B0604020202020204" pitchFamily="34" charset="0"/>
                <a:ea typeface="Times New Roman" panose="02020603050405020304" pitchFamily="18" charset="0"/>
                <a:cs typeface="Arial" panose="020B0604020202020204" pitchFamily="34" charset="0"/>
              </a:rPr>
              <a:t>Huoli poistuu</a:t>
            </a:r>
            <a:endParaRPr lang="fi-FI" altLang="fi-FI" sz="1050" b="1" dirty="0">
              <a:solidFill>
                <a:prstClr val="black"/>
              </a:solidFill>
              <a:latin typeface="Arial" panose="020B0604020202020204" pitchFamily="34" charset="0"/>
              <a:cs typeface="Arial" panose="020B0604020202020204" pitchFamily="34" charset="0"/>
            </a:endParaRPr>
          </a:p>
        </p:txBody>
      </p:sp>
      <p:sp>
        <p:nvSpPr>
          <p:cNvPr id="2059" name="Pyöristetty suorakulmio 34"/>
          <p:cNvSpPr>
            <a:spLocks noChangeArrowheads="1"/>
          </p:cNvSpPr>
          <p:nvPr/>
        </p:nvSpPr>
        <p:spPr bwMode="auto">
          <a:xfrm>
            <a:off x="7272621" y="3397109"/>
            <a:ext cx="1578081" cy="1056040"/>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68580" tIns="34290" rIns="68580" bIns="34290" numCol="1" anchor="ctr" anchorCtr="0" compatLnSpc="1">
            <a:prstTxWarp prst="textNoShape">
              <a:avLst/>
            </a:prstTxWarp>
          </a:bodyPr>
          <a:lstStyle/>
          <a:p>
            <a:pPr eaLnBrk="0" fontAlgn="base" hangingPunct="0">
              <a:spcBef>
                <a:spcPct val="0"/>
              </a:spcBef>
              <a:spcAft>
                <a:spcPct val="0"/>
              </a:spcAft>
            </a:pPr>
            <a:r>
              <a:rPr lang="fi-FI" altLang="fi-FI" sz="1050" b="1" dirty="0">
                <a:solidFill>
                  <a:prstClr val="black"/>
                </a:solidFill>
                <a:latin typeface="Arial" panose="020B0604020202020204" pitchFamily="34" charset="0"/>
                <a:ea typeface="Times New Roman" panose="02020603050405020304" pitchFamily="18" charset="0"/>
                <a:cs typeface="Arial" panose="020B0604020202020204" pitchFamily="34" charset="0"/>
              </a:rPr>
              <a:t>Huoli ei poistu</a:t>
            </a:r>
            <a:endParaRPr lang="fi-FI" altLang="fi-FI" sz="1050" b="1" dirty="0">
              <a:solidFill>
                <a:prstClr val="black"/>
              </a:solidFill>
              <a:latin typeface="Arial" panose="020B0604020202020204" pitchFamily="34" charset="0"/>
              <a:cs typeface="Arial" panose="020B0604020202020204" pitchFamily="34" charset="0"/>
            </a:endParaRPr>
          </a:p>
          <a:p>
            <a:pPr marL="128588" indent="-128588" eaLnBrk="0" fontAlgn="base" hangingPunct="0">
              <a:spcBef>
                <a:spcPct val="0"/>
              </a:spcBef>
              <a:spcAft>
                <a:spcPct val="0"/>
              </a:spcAft>
              <a:buFont typeface="Wingdings" panose="05000000000000000000" pitchFamily="2" charset="2"/>
              <a:buChar char="q"/>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Koulu päättää oppilaalle järjestettävän tuen </a:t>
            </a:r>
          </a:p>
          <a:p>
            <a:pPr marL="128588" indent="-128588" eaLnBrk="0" fontAlgn="base" hangingPunct="0">
              <a:spcBef>
                <a:spcPct val="0"/>
              </a:spcBef>
              <a:spcAft>
                <a:spcPct val="0"/>
              </a:spcAft>
              <a:buFont typeface="Wingdings" panose="05000000000000000000" pitchFamily="2" charset="2"/>
              <a:buChar char="q"/>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Oppilashuollon asiantuntijaryhmä</a:t>
            </a:r>
          </a:p>
          <a:p>
            <a:pPr marL="128588" indent="-128588" eaLnBrk="0" fontAlgn="base" hangingPunct="0">
              <a:spcBef>
                <a:spcPct val="0"/>
              </a:spcBef>
              <a:spcAft>
                <a:spcPct val="0"/>
              </a:spcAft>
              <a:buFont typeface="Wingdings" panose="05000000000000000000" pitchFamily="2" charset="2"/>
              <a:buChar char="q"/>
            </a:pPr>
            <a:r>
              <a:rPr lang="fi-FI" altLang="fi-FI" sz="750" dirty="0">
                <a:solidFill>
                  <a:prstClr val="black"/>
                </a:solidFill>
                <a:latin typeface="Arial" panose="020B0604020202020204" pitchFamily="34" charset="0"/>
                <a:cs typeface="Arial" panose="020B0604020202020204" pitchFamily="34" charset="0"/>
              </a:rPr>
              <a:t>Yhteydenotto sosiaalihuoltoon </a:t>
            </a:r>
          </a:p>
          <a:p>
            <a:pPr marL="128588" indent="-128588" eaLnBrk="0" fontAlgn="base" hangingPunct="0">
              <a:spcBef>
                <a:spcPct val="0"/>
              </a:spcBef>
              <a:spcAft>
                <a:spcPct val="0"/>
              </a:spcAft>
              <a:buFont typeface="Wingdings" panose="05000000000000000000" pitchFamily="2" charset="2"/>
              <a:buChar char="q"/>
            </a:pPr>
            <a:r>
              <a:rPr lang="fi-FI" altLang="fi-FI" sz="750" dirty="0">
                <a:solidFill>
                  <a:prstClr val="black"/>
                </a:solidFill>
                <a:latin typeface="Arial" panose="020B0604020202020204" pitchFamily="34" charset="0"/>
                <a:cs typeface="Arial" panose="020B0604020202020204" pitchFamily="34" charset="0"/>
              </a:rPr>
              <a:t>Lastensuojeluilmoitus</a:t>
            </a:r>
          </a:p>
        </p:txBody>
      </p:sp>
      <p:sp>
        <p:nvSpPr>
          <p:cNvPr id="2060" name="Pyöristetty suorakulmio 36"/>
          <p:cNvSpPr>
            <a:spLocks noChangeArrowheads="1"/>
          </p:cNvSpPr>
          <p:nvPr/>
        </p:nvSpPr>
        <p:spPr bwMode="auto">
          <a:xfrm>
            <a:off x="5961306" y="5049478"/>
            <a:ext cx="1582360" cy="515681"/>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68580" tIns="34290" rIns="68580" bIns="34290" numCol="1" anchor="ctr" anchorCtr="0" compatLnSpc="1">
            <a:prstTxWarp prst="textNoShape">
              <a:avLst/>
            </a:prstTxWarp>
          </a:bodyPr>
          <a:lstStyle/>
          <a:p>
            <a:pPr eaLnBrk="0" fontAlgn="base" hangingPunct="0">
              <a:spcBef>
                <a:spcPct val="0"/>
              </a:spcBef>
              <a:spcAft>
                <a:spcPct val="0"/>
              </a:spcAft>
            </a:pPr>
            <a:r>
              <a:rPr lang="fi-FI" altLang="fi-FI" sz="1050" b="1" dirty="0">
                <a:solidFill>
                  <a:prstClr val="black"/>
                </a:solidFill>
                <a:latin typeface="Arial" panose="020B0604020202020204" pitchFamily="34" charset="0"/>
                <a:ea typeface="Times New Roman" panose="02020603050405020304" pitchFamily="18" charset="0"/>
                <a:cs typeface="Arial" panose="020B0604020202020204" pitchFamily="34" charset="0"/>
              </a:rPr>
              <a:t>Huoli ei poistu</a:t>
            </a:r>
            <a:endParaRPr lang="fi-FI" altLang="fi-FI" sz="1050" b="1" dirty="0">
              <a:solidFill>
                <a:prstClr val="black"/>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Yhteys sosiaalitoimeen tai lastensuojeluun</a:t>
            </a:r>
            <a:endParaRPr lang="fi-FI" altLang="fi-FI" sz="750" dirty="0">
              <a:solidFill>
                <a:prstClr val="black"/>
              </a:solidFill>
              <a:latin typeface="Arial" panose="020B0604020202020204" pitchFamily="34" charset="0"/>
              <a:cs typeface="Arial" panose="020B0604020202020204" pitchFamily="34" charset="0"/>
            </a:endParaRPr>
          </a:p>
        </p:txBody>
      </p:sp>
      <p:sp>
        <p:nvSpPr>
          <p:cNvPr id="2062" name="Pyöristetty suorakulmio 35"/>
          <p:cNvSpPr>
            <a:spLocks noChangeArrowheads="1"/>
          </p:cNvSpPr>
          <p:nvPr/>
        </p:nvSpPr>
        <p:spPr bwMode="auto">
          <a:xfrm>
            <a:off x="2129673" y="4908081"/>
            <a:ext cx="1726907" cy="911061"/>
          </a:xfrm>
          <a:prstGeom prst="roundRect">
            <a:avLst>
              <a:gd name="adj" fmla="val 16667"/>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68580" tIns="34290" rIns="68580" bIns="34290" numCol="1" anchor="ctr" anchorCtr="0" compatLnSpc="1">
            <a:prstTxWarp prst="textNoShape">
              <a:avLst/>
            </a:prstTxWarp>
          </a:bodyPr>
          <a:lstStyle/>
          <a:p>
            <a:pPr marL="128588" indent="-128588" eaLnBrk="0" fontAlgn="base" hangingPunct="0">
              <a:spcBef>
                <a:spcPct val="0"/>
              </a:spcBef>
              <a:spcAft>
                <a:spcPct val="0"/>
              </a:spcAft>
              <a:buFont typeface="Wingdings" panose="05000000000000000000" pitchFamily="2" charset="2"/>
              <a:buChar char="q"/>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Rehtori tai opettaja osallistuu pyydettäessä palvelutarpeen arvioinnin ja suunnitelman tekemiseen.</a:t>
            </a:r>
            <a:endParaRPr lang="fi-FI" altLang="fi-FI" sz="750" dirty="0">
              <a:solidFill>
                <a:prstClr val="black"/>
              </a:solidFill>
              <a:latin typeface="Arial" panose="020B0604020202020204" pitchFamily="34" charset="0"/>
              <a:cs typeface="Arial" panose="020B0604020202020204" pitchFamily="34" charset="0"/>
            </a:endParaRPr>
          </a:p>
          <a:p>
            <a:pPr marL="128588" indent="-128588" eaLnBrk="0" fontAlgn="base" hangingPunct="0">
              <a:spcBef>
                <a:spcPct val="0"/>
              </a:spcBef>
              <a:spcAft>
                <a:spcPct val="0"/>
              </a:spcAft>
              <a:buFont typeface="Wingdings" panose="05000000000000000000" pitchFamily="2" charset="2"/>
              <a:buChar char="q"/>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Sosiaalitoimelta aina tieto koululle perusopetuksen järjestämisen kannalta välttämättömistä tiedoista.</a:t>
            </a:r>
            <a:endParaRPr lang="fi-FI" altLang="fi-FI" sz="750" dirty="0">
              <a:solidFill>
                <a:prstClr val="black"/>
              </a:solidFill>
              <a:latin typeface="Arial" panose="020B0604020202020204" pitchFamily="34" charset="0"/>
              <a:cs typeface="Arial" panose="020B0604020202020204" pitchFamily="34" charset="0"/>
            </a:endParaRPr>
          </a:p>
        </p:txBody>
      </p:sp>
      <p:sp>
        <p:nvSpPr>
          <p:cNvPr id="2063" name="Suorakulmio 38"/>
          <p:cNvSpPr>
            <a:spLocks noChangeArrowheads="1"/>
          </p:cNvSpPr>
          <p:nvPr/>
        </p:nvSpPr>
        <p:spPr bwMode="auto">
          <a:xfrm>
            <a:off x="4328951" y="1926866"/>
            <a:ext cx="648406" cy="581025"/>
          </a:xfrm>
          <a:prstGeom prst="round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68580" tIns="34290" rIns="68580" bIns="34290" numCol="1" anchor="ctr" anchorCtr="0" compatLnSpc="1">
            <a:prstTxWarp prst="textNoShape">
              <a:avLst/>
            </a:prstTxWarp>
          </a:bodyPr>
          <a:lstStyle/>
          <a:p>
            <a:pPr algn="ctr" eaLnBrk="0" fontAlgn="base" hangingPunct="0">
              <a:spcBef>
                <a:spcPct val="0"/>
              </a:spcBef>
              <a:spcAft>
                <a:spcPct val="0"/>
              </a:spcAft>
            </a:pPr>
            <a:endParaRPr lang="fi-FI" altLang="fi-FI" sz="825"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algn="ctr" eaLnBrk="0" fontAlgn="base" hangingPunct="0">
              <a:spcBef>
                <a:spcPct val="0"/>
              </a:spcBef>
              <a:spcAft>
                <a:spcPct val="0"/>
              </a:spcAft>
            </a:pPr>
            <a:r>
              <a:rPr lang="fi-FI" altLang="fi-FI" sz="900" dirty="0">
                <a:solidFill>
                  <a:prstClr val="black"/>
                </a:solidFill>
                <a:latin typeface="Arial" panose="020B0604020202020204" pitchFamily="34" charset="0"/>
                <a:ea typeface="Times New Roman" panose="02020603050405020304" pitchFamily="18" charset="0"/>
                <a:cs typeface="Arial" panose="020B0604020202020204" pitchFamily="34" charset="0"/>
              </a:rPr>
              <a:t>Iso huoli lapsesta</a:t>
            </a:r>
            <a:endParaRPr lang="fi-FI" altLang="fi-FI" sz="900" dirty="0">
              <a:solidFill>
                <a:prstClr val="black"/>
              </a:solidFill>
              <a:latin typeface="Arial" panose="020B0604020202020204" pitchFamily="34" charset="0"/>
              <a:cs typeface="Arial" panose="020B0604020202020204" pitchFamily="34" charset="0"/>
            </a:endParaRPr>
          </a:p>
          <a:p>
            <a:pPr eaLnBrk="0" fontAlgn="base" hangingPunct="0">
              <a:spcBef>
                <a:spcPct val="0"/>
              </a:spcBef>
              <a:spcAft>
                <a:spcPct val="0"/>
              </a:spcAft>
            </a:pPr>
            <a:endParaRPr lang="fi-FI" altLang="fi-FI" sz="1350" dirty="0">
              <a:solidFill>
                <a:prstClr val="black"/>
              </a:solidFill>
              <a:latin typeface="Arial" panose="020B0604020202020204" pitchFamily="34" charset="0"/>
              <a:cs typeface="Arial" panose="020B0604020202020204" pitchFamily="34" charset="0"/>
            </a:endParaRPr>
          </a:p>
        </p:txBody>
      </p:sp>
      <p:sp>
        <p:nvSpPr>
          <p:cNvPr id="2064" name="Rectangle 128"/>
          <p:cNvSpPr>
            <a:spLocks noChangeArrowheads="1"/>
          </p:cNvSpPr>
          <p:nvPr/>
        </p:nvSpPr>
        <p:spPr bwMode="auto">
          <a:xfrm>
            <a:off x="464456" y="788603"/>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fi-FI" sz="1350">
              <a:solidFill>
                <a:prstClr val="black"/>
              </a:solidFill>
              <a:latin typeface="Arial" panose="020B0604020202020204" pitchFamily="34" charset="0"/>
              <a:cs typeface="Arial" panose="020B0604020202020204" pitchFamily="34" charset="0"/>
            </a:endParaRPr>
          </a:p>
        </p:txBody>
      </p:sp>
      <p:sp>
        <p:nvSpPr>
          <p:cNvPr id="2065" name="Rectangle 149"/>
          <p:cNvSpPr>
            <a:spLocks noChangeArrowheads="1"/>
          </p:cNvSpPr>
          <p:nvPr/>
        </p:nvSpPr>
        <p:spPr bwMode="auto">
          <a:xfrm>
            <a:off x="464456" y="960053"/>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fi-FI" sz="1350">
              <a:solidFill>
                <a:prstClr val="black"/>
              </a:solidFill>
              <a:latin typeface="Arial" panose="020B0604020202020204" pitchFamily="34" charset="0"/>
              <a:cs typeface="Arial" panose="020B0604020202020204" pitchFamily="34" charset="0"/>
            </a:endParaRPr>
          </a:p>
        </p:txBody>
      </p:sp>
      <p:sp>
        <p:nvSpPr>
          <p:cNvPr id="2066" name="Pyöristetty suorakulmio 2065"/>
          <p:cNvSpPr/>
          <p:nvPr/>
        </p:nvSpPr>
        <p:spPr>
          <a:xfrm>
            <a:off x="4029550" y="3942552"/>
            <a:ext cx="1571264" cy="40179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i-FI" sz="1050" b="1" dirty="0">
                <a:solidFill>
                  <a:prstClr val="black"/>
                </a:solidFill>
                <a:latin typeface="Arial" panose="020B0604020202020204" pitchFamily="34" charset="0"/>
                <a:cs typeface="Arial" panose="020B0604020202020204" pitchFamily="34" charset="0"/>
              </a:rPr>
              <a:t>Yhteydenotto huoltajaan</a:t>
            </a:r>
          </a:p>
        </p:txBody>
      </p:sp>
      <p:sp>
        <p:nvSpPr>
          <p:cNvPr id="2067" name="Pyöristetty suorakulmio 2066"/>
          <p:cNvSpPr/>
          <p:nvPr/>
        </p:nvSpPr>
        <p:spPr>
          <a:xfrm>
            <a:off x="5600814" y="2641530"/>
            <a:ext cx="1102921" cy="61624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eaLnBrk="0" fontAlgn="base" hangingPunct="0">
              <a:spcBef>
                <a:spcPct val="0"/>
              </a:spcBef>
              <a:spcAft>
                <a:spcPct val="0"/>
              </a:spcAft>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Opetuksen järjestämiseen ja pedagogisin keinoin ratkaistavista asioista</a:t>
            </a:r>
            <a:endParaRPr lang="fi-FI" altLang="fi-FI" sz="750" dirty="0">
              <a:solidFill>
                <a:prstClr val="black"/>
              </a:solidFill>
              <a:latin typeface="Arial" panose="020B0604020202020204" pitchFamily="34" charset="0"/>
              <a:cs typeface="Arial" panose="020B0604020202020204" pitchFamily="34" charset="0"/>
            </a:endParaRPr>
          </a:p>
        </p:txBody>
      </p:sp>
      <p:sp>
        <p:nvSpPr>
          <p:cNvPr id="2068" name="Pyöristetty suorakulmio 2067"/>
          <p:cNvSpPr/>
          <p:nvPr/>
        </p:nvSpPr>
        <p:spPr>
          <a:xfrm>
            <a:off x="4029550" y="3355139"/>
            <a:ext cx="1571264" cy="49005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fi-FI" sz="750" dirty="0">
                <a:solidFill>
                  <a:prstClr val="black"/>
                </a:solidFill>
                <a:latin typeface="Arial" panose="020B0604020202020204" pitchFamily="34" charset="0"/>
                <a:cs typeface="Arial" panose="020B0604020202020204" pitchFamily="34" charset="0"/>
              </a:rPr>
              <a:t>Kuraattorin, psykologin ja kouluterveydenhuollon osaamista vaativa asia</a:t>
            </a:r>
          </a:p>
        </p:txBody>
      </p:sp>
      <p:sp>
        <p:nvSpPr>
          <p:cNvPr id="2069" name="Pyöristetty suorakulmio 2068"/>
          <p:cNvSpPr/>
          <p:nvPr/>
        </p:nvSpPr>
        <p:spPr>
          <a:xfrm>
            <a:off x="2991954" y="2847228"/>
            <a:ext cx="886801" cy="824522"/>
          </a:xfrm>
          <a:prstGeom prst="roundRect">
            <a:avLst/>
          </a:prstGeom>
          <a:solidFill>
            <a:schemeClr val="bg2">
              <a:lumMod val="90000"/>
            </a:schemeClr>
          </a:solidFill>
        </p:spPr>
        <p:style>
          <a:lnRef idx="2">
            <a:schemeClr val="dk1"/>
          </a:lnRef>
          <a:fillRef idx="1">
            <a:schemeClr val="lt1"/>
          </a:fillRef>
          <a:effectRef idx="0">
            <a:schemeClr val="dk1"/>
          </a:effectRef>
          <a:fontRef idx="minor">
            <a:schemeClr val="dk1"/>
          </a:fontRef>
        </p:style>
        <p:txBody>
          <a:bodyPr rtlCol="0" anchor="ctr"/>
          <a:lstStyle/>
          <a:p>
            <a:r>
              <a:rPr lang="fi-FI" sz="750" dirty="0">
                <a:solidFill>
                  <a:prstClr val="black"/>
                </a:solidFill>
                <a:latin typeface="Arial" panose="020B0604020202020204" pitchFamily="34" charset="0"/>
                <a:cs typeface="Arial" panose="020B0604020202020204" pitchFamily="34" charset="0"/>
              </a:rPr>
              <a:t>Perheeseen tai vanhempiin liittyvä asia, </a:t>
            </a:r>
          </a:p>
          <a:p>
            <a:r>
              <a:rPr lang="fi-FI" sz="750" dirty="0">
                <a:solidFill>
                  <a:prstClr val="black"/>
                </a:solidFill>
                <a:latin typeface="Arial" panose="020B0604020202020204" pitchFamily="34" charset="0"/>
                <a:cs typeface="Arial" panose="020B0604020202020204" pitchFamily="34" charset="0"/>
              </a:rPr>
              <a:t>tarve </a:t>
            </a:r>
            <a:r>
              <a:rPr lang="fi-FI" sz="750" dirty="0" err="1">
                <a:solidFill>
                  <a:prstClr val="black"/>
                </a:solidFill>
                <a:latin typeface="Arial" panose="020B0604020202020204" pitchFamily="34" charset="0"/>
                <a:cs typeface="Arial" panose="020B0604020202020204" pitchFamily="34" charset="0"/>
              </a:rPr>
              <a:t>sosiaali</a:t>
            </a:r>
            <a:r>
              <a:rPr lang="fi-FI" sz="750" dirty="0">
                <a:solidFill>
                  <a:prstClr val="black"/>
                </a:solidFill>
                <a:latin typeface="Arial" panose="020B0604020202020204" pitchFamily="34" charset="0"/>
                <a:cs typeface="Arial" panose="020B0604020202020204" pitchFamily="34" charset="0"/>
              </a:rPr>
              <a:t>-toimen tuelle</a:t>
            </a:r>
          </a:p>
        </p:txBody>
      </p:sp>
      <p:sp>
        <p:nvSpPr>
          <p:cNvPr id="2070" name="Alanuoli 2069"/>
          <p:cNvSpPr/>
          <p:nvPr/>
        </p:nvSpPr>
        <p:spPr>
          <a:xfrm>
            <a:off x="4618855" y="3246752"/>
            <a:ext cx="114585" cy="10274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15" name="Alanuoli 114"/>
          <p:cNvSpPr/>
          <p:nvPr/>
        </p:nvSpPr>
        <p:spPr>
          <a:xfrm>
            <a:off x="4630972" y="3845191"/>
            <a:ext cx="114585" cy="10274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18" name="Alanuoli 117"/>
          <p:cNvSpPr/>
          <p:nvPr/>
        </p:nvSpPr>
        <p:spPr>
          <a:xfrm>
            <a:off x="2406590" y="4808138"/>
            <a:ext cx="114585" cy="10274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19" name="Alanuoli 118"/>
          <p:cNvSpPr/>
          <p:nvPr/>
        </p:nvSpPr>
        <p:spPr>
          <a:xfrm>
            <a:off x="4666125" y="1801281"/>
            <a:ext cx="114585" cy="10274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20" name="Alanuoli 119"/>
          <p:cNvSpPr/>
          <p:nvPr/>
        </p:nvSpPr>
        <p:spPr>
          <a:xfrm flipV="1">
            <a:off x="1379748" y="4821390"/>
            <a:ext cx="114585" cy="10274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21" name="Alanuoli 120"/>
          <p:cNvSpPr/>
          <p:nvPr/>
        </p:nvSpPr>
        <p:spPr>
          <a:xfrm flipV="1">
            <a:off x="1379748" y="2698702"/>
            <a:ext cx="114585" cy="14852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22" name="Alanuoli 121"/>
          <p:cNvSpPr/>
          <p:nvPr/>
        </p:nvSpPr>
        <p:spPr>
          <a:xfrm flipV="1">
            <a:off x="2389669" y="2709480"/>
            <a:ext cx="99963" cy="13774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23" name="Alanuoli 122"/>
          <p:cNvSpPr/>
          <p:nvPr/>
        </p:nvSpPr>
        <p:spPr>
          <a:xfrm flipV="1">
            <a:off x="4486494" y="1804048"/>
            <a:ext cx="114585" cy="10274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24" name="Alanuoli 123"/>
          <p:cNvSpPr/>
          <p:nvPr/>
        </p:nvSpPr>
        <p:spPr>
          <a:xfrm flipV="1">
            <a:off x="5098985" y="2064957"/>
            <a:ext cx="166412" cy="517831"/>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25" name="Alanuoli 124"/>
          <p:cNvSpPr/>
          <p:nvPr/>
        </p:nvSpPr>
        <p:spPr>
          <a:xfrm rot="4320000" flipV="1">
            <a:off x="6050863" y="1522210"/>
            <a:ext cx="183225" cy="161817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26" name="Alanuoli 125"/>
          <p:cNvSpPr/>
          <p:nvPr/>
        </p:nvSpPr>
        <p:spPr>
          <a:xfrm rot="16200000">
            <a:off x="5456377" y="2903398"/>
            <a:ext cx="125105" cy="13974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27" name="Alanuoli 126"/>
          <p:cNvSpPr/>
          <p:nvPr/>
        </p:nvSpPr>
        <p:spPr>
          <a:xfrm rot="16200000">
            <a:off x="6704865" y="2918854"/>
            <a:ext cx="114585" cy="10274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32" name="Alanuoli 131"/>
          <p:cNvSpPr/>
          <p:nvPr/>
        </p:nvSpPr>
        <p:spPr>
          <a:xfrm rot="5400000" flipH="1">
            <a:off x="3891585" y="2953731"/>
            <a:ext cx="114585" cy="10274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34" name="Alanuoli 133"/>
          <p:cNvSpPr/>
          <p:nvPr/>
        </p:nvSpPr>
        <p:spPr>
          <a:xfrm rot="5400000" flipH="1">
            <a:off x="2848367" y="3215677"/>
            <a:ext cx="123782" cy="155141"/>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36" name="Alanuoli 135"/>
          <p:cNvSpPr/>
          <p:nvPr/>
        </p:nvSpPr>
        <p:spPr>
          <a:xfrm rot="5400000" flipH="1">
            <a:off x="2220924" y="1002772"/>
            <a:ext cx="114585" cy="24972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37" name="Alanuoli 136"/>
          <p:cNvSpPr/>
          <p:nvPr/>
        </p:nvSpPr>
        <p:spPr>
          <a:xfrm rot="5400000" flipH="1">
            <a:off x="2212025" y="1439344"/>
            <a:ext cx="132382" cy="24972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2" name="Pyöristetty suorakulmio 1"/>
          <p:cNvSpPr/>
          <p:nvPr/>
        </p:nvSpPr>
        <p:spPr>
          <a:xfrm>
            <a:off x="6940275" y="638991"/>
            <a:ext cx="1072354" cy="58792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eaLnBrk="0" fontAlgn="base" hangingPunct="0">
              <a:spcBef>
                <a:spcPct val="0"/>
              </a:spcBef>
              <a:spcAft>
                <a:spcPct val="0"/>
              </a:spcAft>
            </a:pPr>
            <a:r>
              <a:rPr lang="fi-FI" altLang="fi-FI" sz="1050" b="1">
                <a:solidFill>
                  <a:prstClr val="black"/>
                </a:solidFill>
                <a:latin typeface="Arial" panose="020B0604020202020204" pitchFamily="34" charset="0"/>
                <a:ea typeface="Times New Roman" panose="02020603050405020304" pitchFamily="18" charset="0"/>
                <a:cs typeface="Arial" panose="020B0604020202020204" pitchFamily="34" charset="0"/>
              </a:rPr>
              <a:t>Ilmoitus- </a:t>
            </a:r>
            <a:r>
              <a:rPr lang="fi-FI" altLang="fi-FI" sz="1050" b="1" dirty="0">
                <a:solidFill>
                  <a:prstClr val="black"/>
                </a:solidFill>
                <a:latin typeface="Arial" panose="020B0604020202020204" pitchFamily="34" charset="0"/>
                <a:ea typeface="Times New Roman" panose="02020603050405020304" pitchFamily="18" charset="0"/>
                <a:cs typeface="Arial" panose="020B0604020202020204" pitchFamily="34" charset="0"/>
              </a:rPr>
              <a:t>oikeus poliisille </a:t>
            </a:r>
            <a:endParaRPr lang="fi-FI" altLang="fi-FI" sz="1050" b="1" dirty="0">
              <a:solidFill>
                <a:prstClr val="black"/>
              </a:solidFill>
              <a:latin typeface="Arial" panose="020B0604020202020204" pitchFamily="34" charset="0"/>
              <a:cs typeface="Arial" panose="020B0604020202020204" pitchFamily="34" charset="0"/>
            </a:endParaRPr>
          </a:p>
        </p:txBody>
      </p:sp>
      <p:sp>
        <p:nvSpPr>
          <p:cNvPr id="51" name="Pyöristetty suorakulmio 50"/>
          <p:cNvSpPr/>
          <p:nvPr/>
        </p:nvSpPr>
        <p:spPr>
          <a:xfrm>
            <a:off x="5414069" y="632525"/>
            <a:ext cx="1081074" cy="59304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eaLnBrk="0" fontAlgn="base" hangingPunct="0">
              <a:spcBef>
                <a:spcPct val="0"/>
              </a:spcBef>
              <a:spcAft>
                <a:spcPct val="0"/>
              </a:spcAft>
            </a:pPr>
            <a:r>
              <a:rPr lang="fi-FI" altLang="fi-FI" sz="1050" b="1" dirty="0">
                <a:solidFill>
                  <a:prstClr val="black"/>
                </a:solidFill>
                <a:latin typeface="Arial" panose="020B0604020202020204" pitchFamily="34" charset="0"/>
                <a:ea typeface="Times New Roman" panose="02020603050405020304" pitchFamily="18" charset="0"/>
                <a:cs typeface="Arial" panose="020B0604020202020204" pitchFamily="34" charset="0"/>
              </a:rPr>
              <a:t>Ilmoitus- velvollisuus  poliisille </a:t>
            </a:r>
            <a:endParaRPr lang="fi-FI" altLang="fi-FI" sz="1050" b="1" dirty="0">
              <a:solidFill>
                <a:prstClr val="black"/>
              </a:solidFill>
              <a:latin typeface="Arial" panose="020B0604020202020204" pitchFamily="34" charset="0"/>
              <a:cs typeface="Arial" panose="020B0604020202020204" pitchFamily="34" charset="0"/>
            </a:endParaRPr>
          </a:p>
        </p:txBody>
      </p:sp>
      <p:sp>
        <p:nvSpPr>
          <p:cNvPr id="52" name="Alanuoli 51"/>
          <p:cNvSpPr/>
          <p:nvPr/>
        </p:nvSpPr>
        <p:spPr>
          <a:xfrm flipV="1">
            <a:off x="5882864" y="1228361"/>
            <a:ext cx="125500" cy="11514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53" name="Alanuoli 52"/>
          <p:cNvSpPr/>
          <p:nvPr/>
        </p:nvSpPr>
        <p:spPr>
          <a:xfrm flipV="1">
            <a:off x="7405559" y="1237052"/>
            <a:ext cx="117059" cy="10913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70" name="Alanuoli 69"/>
          <p:cNvSpPr/>
          <p:nvPr/>
        </p:nvSpPr>
        <p:spPr>
          <a:xfrm flipV="1">
            <a:off x="4587950" y="2522918"/>
            <a:ext cx="114585" cy="10274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cxnSp>
        <p:nvCxnSpPr>
          <p:cNvPr id="10" name="Suora nuoliyhdysviiva 9"/>
          <p:cNvCxnSpPr/>
          <p:nvPr/>
        </p:nvCxnSpPr>
        <p:spPr>
          <a:xfrm flipV="1">
            <a:off x="3189000" y="3239197"/>
            <a:ext cx="892891" cy="166888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uora nuoliyhdysviiva 70"/>
          <p:cNvCxnSpPr/>
          <p:nvPr/>
        </p:nvCxnSpPr>
        <p:spPr>
          <a:xfrm flipV="1">
            <a:off x="5312694" y="3194881"/>
            <a:ext cx="0" cy="126784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uora nuoliyhdysviiva 71"/>
          <p:cNvCxnSpPr/>
          <p:nvPr/>
        </p:nvCxnSpPr>
        <p:spPr>
          <a:xfrm>
            <a:off x="3866066" y="1784188"/>
            <a:ext cx="234848" cy="84147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uora nuoliyhdysviiva 74"/>
          <p:cNvCxnSpPr/>
          <p:nvPr/>
        </p:nvCxnSpPr>
        <p:spPr>
          <a:xfrm flipH="1">
            <a:off x="4938999" y="1006461"/>
            <a:ext cx="475068" cy="162589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uora nuoliyhdysviiva 77"/>
          <p:cNvCxnSpPr/>
          <p:nvPr/>
        </p:nvCxnSpPr>
        <p:spPr>
          <a:xfrm flipH="1">
            <a:off x="5420118" y="1230540"/>
            <a:ext cx="1691741" cy="164453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uora nuoliyhdysviiva 79"/>
          <p:cNvCxnSpPr/>
          <p:nvPr/>
        </p:nvCxnSpPr>
        <p:spPr>
          <a:xfrm>
            <a:off x="7926196" y="4682020"/>
            <a:ext cx="469864" cy="15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4" name="Alanuoli 63"/>
          <p:cNvSpPr/>
          <p:nvPr/>
        </p:nvSpPr>
        <p:spPr>
          <a:xfrm>
            <a:off x="7511423" y="3305783"/>
            <a:ext cx="104441" cy="130091"/>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65" name="Alanuoli 64"/>
          <p:cNvSpPr/>
          <p:nvPr/>
        </p:nvSpPr>
        <p:spPr>
          <a:xfrm>
            <a:off x="6874874" y="3303765"/>
            <a:ext cx="109628" cy="13211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3" name="Alatunnisteen paikkamerkki 2"/>
          <p:cNvSpPr>
            <a:spLocks noGrp="1"/>
          </p:cNvSpPr>
          <p:nvPr>
            <p:ph type="ftr" sz="quarter" idx="11"/>
          </p:nvPr>
        </p:nvSpPr>
        <p:spPr/>
        <p:txBody>
          <a:bodyPr/>
          <a:lstStyle/>
          <a:p>
            <a:endParaRPr lang="fi-FI" dirty="0"/>
          </a:p>
        </p:txBody>
      </p:sp>
    </p:spTree>
    <p:extLst>
      <p:ext uri="{BB962C8B-B14F-4D97-AF65-F5344CB8AC3E}">
        <p14:creationId xmlns:p14="http://schemas.microsoft.com/office/powerpoint/2010/main" val="4057773071"/>
      </p:ext>
    </p:extLst>
  </p:cSld>
  <p:clrMapOvr>
    <a:masterClrMapping/>
  </p:clrMapOvr>
  <p:transition spd="slow">
    <p:wipe dir="r"/>
  </p:transition>
</p:sld>
</file>

<file path=ppt/theme/theme1.xml><?xml version="1.0" encoding="utf-8"?>
<a:theme xmlns:a="http://schemas.openxmlformats.org/drawingml/2006/main" name="uusi vihreä ilme">
  <a:themeElements>
    <a:clrScheme name="Office-te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ihreä brändikuva PowerPoint [Vain luku]" id="{63DA31B3-6258-47ED-B523-9312D05A25A0}" vid="{F4DAECD2-E35B-4F5B-BF80-CA231238B189}"/>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Kuva" ma:contentTypeID="0x0101009148F5A04DDD49CBA7127AADA5FB792B00AADE34325A8B49CDA8BB4DB53328F214001D97118537DC7044AE4A08F2E487FD45" ma:contentTypeVersion="1" ma:contentTypeDescription="Lataa kuva palvelimeen." ma:contentTypeScope="" ma:versionID="5fcd24e85ad575ac5e62dc37ac6797ba">
  <xsd:schema xmlns:xsd="http://www.w3.org/2001/XMLSchema" xmlns:xs="http://www.w3.org/2001/XMLSchema" xmlns:p="http://schemas.microsoft.com/office/2006/metadata/properties" xmlns:ns1="http://schemas.microsoft.com/sharepoint/v3" xmlns:ns2="7C172654-BACC-4177-B74B-0A128FF7668E" xmlns:ns3="http://schemas.microsoft.com/sharepoint/v3/fields" targetNamespace="http://schemas.microsoft.com/office/2006/metadata/properties" ma:root="true" ma:fieldsID="9780dda98fa797ef8a07fddd7de6b16d" ns1:_="" ns2:_="" ns3:_="">
    <xsd:import namespace="http://schemas.microsoft.com/sharepoint/v3"/>
    <xsd:import namespace="7C172654-BACC-4177-B74B-0A128FF7668E"/>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polku" ma:hidden="true" ma:list="Docs" ma:internalName="FileRef" ma:readOnly="true" ma:showField="FullUrl">
      <xsd:simpleType>
        <xsd:restriction base="dms:Lookup"/>
      </xsd:simpleType>
    </xsd:element>
    <xsd:element name="File_x0020_Type" ma:index="9" nillable="true" ma:displayName="Tiedostotyyppi" ma:hidden="true" ma:internalName="File_x0020_Type" ma:readOnly="true">
      <xsd:simpleType>
        <xsd:restriction base="dms:Text"/>
      </xsd:simpleType>
    </xsd:element>
    <xsd:element name="HTML_x0020_File_x0020_Type" ma:index="10" nillable="true" ma:displayName="HTML-tiedostotyyppi" ma:hidden="true" ma:internalName="HTML_x0020_File_x0020_Type" ma:readOnly="true">
      <xsd:simpleType>
        <xsd:restriction base="dms:Text"/>
      </xsd:simpleType>
    </xsd:element>
    <xsd:element name="FSObjType" ma:index="11" nillable="true" ma:displayName="Kohteen tyyppi" ma:hidden="true" ma:list="Docs" ma:internalName="FSObjType" ma:readOnly="true" ma:showField="FSType">
      <xsd:simpleType>
        <xsd:restriction base="dms:Lookup"/>
      </xsd:simpleType>
    </xsd:element>
    <xsd:element name="PublishingStartDate" ma:index="27" nillable="true" ma:displayName="Ajoituksen alkamispäivämäärä" ma:description="" ma:hidden="true" ma:internalName="PublishingStartDate">
      <xsd:simpleType>
        <xsd:restriction base="dms:Unknown"/>
      </xsd:simpleType>
    </xsd:element>
    <xsd:element name="PublishingExpirationDate" ma:index="28" nillable="true" ma:displayName="Ajoituksen päättymispäivämäärä"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C172654-BACC-4177-B74B-0A128FF7668E" elementFormDefault="qualified">
    <xsd:import namespace="http://schemas.microsoft.com/office/2006/documentManagement/types"/>
    <xsd:import namespace="http://schemas.microsoft.com/office/infopath/2007/PartnerControls"/>
    <xsd:element name="ThumbnailExists" ma:index="18" nillable="true" ma:displayName="Pikkukuva on olemassa" ma:default="FALSE" ma:hidden="true" ma:internalName="ThumbnailExists" ma:readOnly="true">
      <xsd:simpleType>
        <xsd:restriction base="dms:Boolean"/>
      </xsd:simpleType>
    </xsd:element>
    <xsd:element name="PreviewExists" ma:index="19" nillable="true" ma:displayName="Esikatselu on olemassa" ma:default="FALSE" ma:hidden="true" ma:internalName="PreviewExists" ma:readOnly="true">
      <xsd:simpleType>
        <xsd:restriction base="dms:Boolean"/>
      </xsd:simpleType>
    </xsd:element>
    <xsd:element name="ImageWidth" ma:index="20" nillable="true" ma:displayName="Leveys" ma:internalName="ImageWidth" ma:readOnly="true">
      <xsd:simpleType>
        <xsd:restriction base="dms:Unknown"/>
      </xsd:simpleType>
    </xsd:element>
    <xsd:element name="ImageHeight" ma:index="22" nillable="true" ma:displayName="Korkeus" ma:internalName="ImageHeight" ma:readOnly="true">
      <xsd:simpleType>
        <xsd:restriction base="dms:Unknown"/>
      </xsd:simpleType>
    </xsd:element>
    <xsd:element name="ImageCreateDate" ma:index="25" nillable="true" ma:displayName="Kuvattu"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Tekijänoikeus"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Tekijä"/>
        <xsd:element ref="dcterms:created" minOccurs="0" maxOccurs="1"/>
        <xsd:element ref="dc:identifier" minOccurs="0" maxOccurs="1"/>
        <xsd:element name="contentType" minOccurs="0" maxOccurs="1" type="xsd:string" ma:index="0" ma:displayName="Sisältölaji"/>
        <xsd:element ref="dc:title" minOccurs="0" maxOccurs="1" ma:index="4" ma:displayName="Title"/>
        <xsd:element ref="dc:subject" minOccurs="0" maxOccurs="1"/>
        <xsd:element ref="dc:description" minOccurs="0" maxOccurs="1" ma:index="23" ma:displayName="Kommentit"/>
        <xsd:element name="keywords" minOccurs="0" maxOccurs="1" type="xsd:string" ma:index="14" ma:displayName="Avainsanat"/>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mageCreateDate xmlns="7C172654-BACC-4177-B74B-0A128FF7668E" xsi:nil="true"/>
    <PublishingExpirationDate xmlns="http://schemas.microsoft.com/sharepoint/v3" xsi:nil="true"/>
    <PublishingStartDate xmlns="http://schemas.microsoft.com/sharepoint/v3" xsi:nil="true"/>
    <wic_System_Copyright xmlns="http://schemas.microsoft.com/sharepoint/v3/fields" xsi:nil="true"/>
  </documentManagement>
</p:properties>
</file>

<file path=customXml/itemProps1.xml><?xml version="1.0" encoding="utf-8"?>
<ds:datastoreItem xmlns:ds="http://schemas.openxmlformats.org/officeDocument/2006/customXml" ds:itemID="{52A65341-1A96-4C2F-A84C-21909025B59F}">
  <ds:schemaRefs>
    <ds:schemaRef ds:uri="http://schemas.microsoft.com/sharepoint/v3/contenttype/forms"/>
  </ds:schemaRefs>
</ds:datastoreItem>
</file>

<file path=customXml/itemProps2.xml><?xml version="1.0" encoding="utf-8"?>
<ds:datastoreItem xmlns:ds="http://schemas.openxmlformats.org/officeDocument/2006/customXml" ds:itemID="{7CD812B5-9D04-48B1-A8E0-9089647F08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C172654-BACC-4177-B74B-0A128FF7668E"/>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CED0EF5-9411-4D12-8280-E9684623CF40}">
  <ds:schemaRefs>
    <ds:schemaRef ds:uri="http://purl.org/dc/elements/1.1/"/>
    <ds:schemaRef ds:uri="http://schemas.microsoft.com/office/2006/metadata/properties"/>
    <ds:schemaRef ds:uri="http://schemas.microsoft.com/sharepoint/v3"/>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schemas.microsoft.com/sharepoint/v3/fields"/>
    <ds:schemaRef ds:uri="7C172654-BACC-4177-B74B-0A128FF7668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PowerPoint_uusi_malli_vihreä</Template>
  <TotalTime>35481</TotalTime>
  <Words>244</Words>
  <Application>Microsoft Office PowerPoint</Application>
  <PresentationFormat>Näytössä katseltava diaesitys (4:3)</PresentationFormat>
  <Paragraphs>48</Paragraphs>
  <Slides>1</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vt:i4>
      </vt:variant>
    </vt:vector>
  </HeadingPairs>
  <TitlesOfParts>
    <vt:vector size="5" baseType="lpstr">
      <vt:lpstr>Arial</vt:lpstr>
      <vt:lpstr>Calibri</vt:lpstr>
      <vt:lpstr>Wingdings</vt:lpstr>
      <vt:lpstr>uusi vihreä ilme</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Lahtinen Nina</dc:creator>
  <cp:keywords/>
  <dc:description/>
  <cp:lastModifiedBy>Juntunen Sara</cp:lastModifiedBy>
  <cp:revision>173</cp:revision>
  <dcterms:created xsi:type="dcterms:W3CDTF">2015-05-10T06:01:03Z</dcterms:created>
  <dcterms:modified xsi:type="dcterms:W3CDTF">2019-03-27T12:00:52Z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0x0101009148F5A04DDD49CBA7127AADA5FB792B00AADE34325A8B49CDA8BB4DB53328F214001D97118537DC7044AE4A08F2E487FD45</vt:lpwstr>
  </property>
</Properties>
</file>